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9" r:id="rId4"/>
    <p:sldId id="265" r:id="rId5"/>
    <p:sldId id="264" r:id="rId6"/>
    <p:sldId id="259" r:id="rId7"/>
    <p:sldId id="260" r:id="rId8"/>
    <p:sldId id="262" r:id="rId9"/>
    <p:sldId id="257" r:id="rId10"/>
    <p:sldId id="258" r:id="rId11"/>
    <p:sldId id="276" r:id="rId12"/>
    <p:sldId id="261" r:id="rId13"/>
    <p:sldId id="270" r:id="rId14"/>
    <p:sldId id="275" r:id="rId15"/>
    <p:sldId id="273" r:id="rId16"/>
    <p:sldId id="272" r:id="rId17"/>
    <p:sldId id="274" r:id="rId18"/>
    <p:sldId id="268" r:id="rId19"/>
    <p:sldId id="271" r:id="rId20"/>
    <p:sldId id="263" r:id="rId21"/>
    <p:sldId id="26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4" autoAdjust="0"/>
    <p:restoredTop sz="94660"/>
  </p:normalViewPr>
  <p:slideViewPr>
    <p:cSldViewPr>
      <p:cViewPr varScale="1">
        <p:scale>
          <a:sx n="92" d="100"/>
          <a:sy n="92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EECE-47CA-4FA2-BE55-79AD8B6046B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C0970-9A66-4AC7-94BA-728BF52806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05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Kort over </a:t>
            </a:r>
            <a:r>
              <a:rPr lang="nl-NL" dirty="0" err="1" smtClean="0"/>
              <a:t>ideeen</a:t>
            </a:r>
            <a:r>
              <a:rPr lang="nl-NL" dirty="0" smtClean="0"/>
              <a:t> vertellen:</a:t>
            </a:r>
          </a:p>
          <a:p>
            <a:r>
              <a:rPr lang="nl-NL" dirty="0" smtClean="0"/>
              <a:t>Wie ben ik? – kringspel, </a:t>
            </a:r>
            <a:r>
              <a:rPr lang="nl-NL" dirty="0" err="1" smtClean="0"/>
              <a:t>nav</a:t>
            </a:r>
            <a:r>
              <a:rPr lang="nl-NL" dirty="0" smtClean="0"/>
              <a:t> vragen gaan</a:t>
            </a:r>
            <a:r>
              <a:rPr lang="nl-NL" baseline="0" dirty="0" smtClean="0"/>
              <a:t> kinderen zitten</a:t>
            </a:r>
          </a:p>
          <a:p>
            <a:r>
              <a:rPr lang="nl-NL" baseline="0" dirty="0" smtClean="0"/>
              <a:t>Welk getal ben ik? – uitleggen welk getal er op een muts staat – die je zelf niet kan zien. Je mag niet praten. Of: je mag praten, maar het getal zelf niet noemen.</a:t>
            </a:r>
          </a:p>
          <a:p>
            <a:r>
              <a:rPr lang="nl-NL" baseline="0" dirty="0" err="1" smtClean="0"/>
              <a:t>Fruithap</a:t>
            </a:r>
            <a:r>
              <a:rPr lang="nl-NL" baseline="0" dirty="0" smtClean="0"/>
              <a:t> op </a:t>
            </a:r>
            <a:r>
              <a:rPr lang="nl-NL" baseline="0" dirty="0" err="1" smtClean="0"/>
              <a:t>sateprikker</a:t>
            </a:r>
            <a:r>
              <a:rPr lang="nl-NL" baseline="0" dirty="0" smtClean="0"/>
              <a:t>: samenstelling prikker aangeven</a:t>
            </a:r>
          </a:p>
          <a:p>
            <a:r>
              <a:rPr lang="nl-NL" baseline="0" dirty="0" smtClean="0"/>
              <a:t>Wisselen in de kring: welk nummer heb je dan?</a:t>
            </a:r>
          </a:p>
          <a:p>
            <a:r>
              <a:rPr lang="nl-NL" baseline="0" dirty="0" err="1" smtClean="0"/>
              <a:t>Mastermind</a:t>
            </a:r>
            <a:r>
              <a:rPr lang="nl-NL" baseline="0" dirty="0" smtClean="0"/>
              <a:t>: drie kleuren. Juf kijkt onder doek en zegt hoeveel er </a:t>
            </a:r>
            <a:r>
              <a:rPr lang="nl-NL" baseline="0" smtClean="0"/>
              <a:t>goed liggen.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0970-9A66-4AC7-94BA-728BF52806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9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1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8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1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01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6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7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87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64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8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92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0230-0F5C-4614-8B5A-1BACA1B90E87}" type="datetimeFigureOut">
              <a:rPr lang="nl-NL" smtClean="0"/>
              <a:t>06-03-15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9AE5-DD40-406F-8FD5-41D0E7581B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1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Raden, regels, redeneren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meedenkwerkgroep</a:t>
            </a:r>
          </a:p>
          <a:p>
            <a:r>
              <a:rPr lang="nl-NL" dirty="0" smtClean="0"/>
              <a:t>Grote </a:t>
            </a:r>
            <a:r>
              <a:rPr lang="nl-NL" dirty="0" err="1" smtClean="0"/>
              <a:t>Rekendag</a:t>
            </a:r>
            <a:endParaRPr lang="nl-NL" dirty="0"/>
          </a:p>
          <a:p>
            <a:r>
              <a:rPr lang="nl-NL" dirty="0" smtClean="0"/>
              <a:t>23 maart </a:t>
            </a:r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516216" y="55172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Ronald Keijzer</a:t>
            </a:r>
          </a:p>
          <a:p>
            <a:r>
              <a:rPr lang="nl-NL" dirty="0" smtClean="0"/>
              <a:t>Vincent Jonker</a:t>
            </a:r>
          </a:p>
          <a:p>
            <a:r>
              <a:rPr lang="nl-NL" dirty="0"/>
              <a:t>6 maart 2015</a:t>
            </a:r>
          </a:p>
        </p:txBody>
      </p:sp>
    </p:spTree>
    <p:extLst>
      <p:ext uri="{BB962C8B-B14F-4D97-AF65-F5344CB8AC3E}">
        <p14:creationId xmlns:p14="http://schemas.microsoft.com/office/powerpoint/2010/main" val="147442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 1/2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‘Wie ben ik?’ en ‘Welk getal ben ik?’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Fruithap</a:t>
            </a:r>
            <a:r>
              <a:rPr lang="nl-NL" dirty="0" smtClean="0"/>
              <a:t> op </a:t>
            </a:r>
            <a:r>
              <a:rPr lang="nl-NL" dirty="0" err="1" smtClean="0"/>
              <a:t>sateprikker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‘Wisselen’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Mastermind</a:t>
            </a:r>
            <a:r>
              <a:rPr lang="nl-NL" dirty="0" smtClean="0"/>
              <a:t>’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46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Groep 3/4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Klas krijgt een gecodeerde boodschap</a:t>
            </a:r>
          </a:p>
          <a:p>
            <a:r>
              <a:rPr lang="nl-NL"/>
              <a:t>Morse-taal bijv.</a:t>
            </a:r>
          </a:p>
          <a:p>
            <a:r>
              <a:rPr lang="nl-NL"/>
              <a:t>Torenstad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stenvert-boekje (groep 5)</a:t>
            </a:r>
          </a:p>
          <a:p>
            <a:r>
              <a:rPr lang="nl-NL"/>
              <a:t>muziek als code-taal</a:t>
            </a:r>
          </a:p>
          <a:p>
            <a:r>
              <a:rPr lang="nl-NL"/>
              <a:t>poezie als code-taal</a:t>
            </a:r>
          </a:p>
        </p:txBody>
      </p:sp>
    </p:spTree>
    <p:extLst>
      <p:ext uri="{BB962C8B-B14F-4D97-AF65-F5344CB8AC3E}">
        <p14:creationId xmlns:p14="http://schemas.microsoft.com/office/powerpoint/2010/main" val="131511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Groep 7/8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'Tekening maken'</a:t>
            </a:r>
          </a:p>
          <a:p>
            <a:r>
              <a:rPr lang="nl-NL"/>
              <a:t>'Jij bent de schildpad en ik stuur jou aan'</a:t>
            </a:r>
          </a:p>
          <a:p>
            <a:r>
              <a:rPr lang="nl-NL"/>
              <a:t>'Boterham smeren'</a:t>
            </a:r>
          </a:p>
          <a:p>
            <a:r>
              <a:rPr lang="nl-NL"/>
              <a:t>'Codes tekenen'</a:t>
            </a:r>
          </a:p>
          <a:p>
            <a:r>
              <a:rPr lang="nl-NL"/>
              <a:t>'De rol van ict'</a:t>
            </a:r>
          </a:p>
        </p:txBody>
      </p:sp>
    </p:spTree>
    <p:extLst>
      <p:ext uri="{BB962C8B-B14F-4D97-AF65-F5344CB8AC3E}">
        <p14:creationId xmlns:p14="http://schemas.microsoft.com/office/powerpoint/2010/main" val="18474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Jij bent de schildpad en ik stuur jou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Mindstorms (Seymour Papert), 1980!</a:t>
            </a:r>
          </a:p>
          <a:p>
            <a:endParaRPr lang="nl-NL"/>
          </a:p>
          <a:p>
            <a:r>
              <a:rPr lang="nl-NL"/>
              <a:t>Speelse meetkunde</a:t>
            </a:r>
          </a:p>
          <a:p>
            <a:r>
              <a:rPr lang="nl-NL"/>
              <a:t>Speels probleemoplossen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861048"/>
            <a:ext cx="1828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Opdracht: je hebt de volgende commando's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kleurpen</a:t>
            </a:r>
          </a:p>
          <a:p>
            <a:r>
              <a:rPr lang="nl-NL"/>
              <a:t>pen op</a:t>
            </a:r>
          </a:p>
          <a:p>
            <a:r>
              <a:rPr lang="nl-NL"/>
              <a:t>pen neer</a:t>
            </a:r>
          </a:p>
          <a:p>
            <a:r>
              <a:rPr lang="nl-NL"/>
              <a:t>draai </a:t>
            </a:r>
            <a:r>
              <a:rPr lang="nl-NL">
                <a:solidFill>
                  <a:srgbClr val="FF0000"/>
                </a:solidFill>
              </a:rPr>
              <a:t>xx</a:t>
            </a:r>
            <a:r>
              <a:rPr lang="nl-NL"/>
              <a:t> graden (bijv. 90)</a:t>
            </a:r>
          </a:p>
          <a:p>
            <a:r>
              <a:rPr lang="nl-NL"/>
              <a:t>loop </a:t>
            </a:r>
            <a:r>
              <a:rPr lang="nl-NL">
                <a:solidFill>
                  <a:srgbClr val="FF0000"/>
                </a:solidFill>
              </a:rPr>
              <a:t>xx</a:t>
            </a:r>
            <a:r>
              <a:rPr lang="nl-NL"/>
              <a:t> stappen (bijv. 3)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ga naar Nul (nulpunt+richting)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voor gevorderden:</a:t>
            </a:r>
          </a:p>
          <a:p>
            <a:pPr marL="514350" indent="-457200"/>
            <a:r>
              <a:rPr lang="nl-NL"/>
              <a:t>herhaal </a:t>
            </a:r>
            <a:r>
              <a:rPr lang="nl-NL">
                <a:solidFill>
                  <a:srgbClr val="FF0000"/>
                </a:solidFill>
              </a:rPr>
              <a:t>xx</a:t>
            </a:r>
            <a:r>
              <a:rPr lang="nl-NL"/>
              <a:t> keer (bijv. 2)</a:t>
            </a:r>
          </a:p>
          <a:p>
            <a:pPr marL="514350" indent="-457200"/>
            <a:r>
              <a:rPr lang="nl-NL"/>
              <a:t>eind herhaal</a:t>
            </a:r>
          </a:p>
        </p:txBody>
      </p:sp>
    </p:spTree>
    <p:extLst>
      <p:ext uri="{BB962C8B-B14F-4D97-AF65-F5344CB8AC3E}">
        <p14:creationId xmlns:p14="http://schemas.microsoft.com/office/powerpoint/2010/main" val="66467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Boterham smeren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http://www.codekinderen.nl/leerling/unplugged/sandwich-robot/</a:t>
            </a:r>
          </a:p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2373"/>
            <a:ext cx="7919015" cy="23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Codes tekenen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ontwikkelt een 'taaltje'</a:t>
            </a:r>
          </a:p>
        </p:txBody>
      </p:sp>
    </p:spTree>
    <p:extLst>
      <p:ext uri="{BB962C8B-B14F-4D97-AF65-F5344CB8AC3E}">
        <p14:creationId xmlns:p14="http://schemas.microsoft.com/office/powerpoint/2010/main" val="81936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5-03-06 om 06.11.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2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rol van ICT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81546"/>
            <a:ext cx="2664296" cy="17451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32656"/>
            <a:ext cx="2198092" cy="28304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84784"/>
            <a:ext cx="4320480" cy="319483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369538" y="5877272"/>
            <a:ext cx="5774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/>
              <a:t>toch niet helemaal unplugged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3356992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Ontwerpers-dilemma's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 elke groep</a:t>
            </a:r>
          </a:p>
          <a:p>
            <a:r>
              <a:rPr lang="nl-NL"/>
              <a:t>Geen dichtgetimmerde opdrachten</a:t>
            </a:r>
          </a:p>
          <a:p>
            <a:r>
              <a:rPr lang="nl-NL"/>
              <a:t>Met/zonder computer</a:t>
            </a:r>
          </a:p>
        </p:txBody>
      </p:sp>
    </p:spTree>
    <p:extLst>
      <p:ext uri="{BB962C8B-B14F-4D97-AF65-F5344CB8AC3E}">
        <p14:creationId xmlns:p14="http://schemas.microsoft.com/office/powerpoint/2010/main" val="238774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Tekening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Ik geef jou instructie</a:t>
            </a:r>
          </a:p>
          <a:p>
            <a:r>
              <a:rPr lang="nl-NL"/>
              <a:t>Jij volgt deze instructies zo goed mogelijk</a:t>
            </a:r>
          </a:p>
        </p:txBody>
      </p:sp>
    </p:spTree>
    <p:extLst>
      <p:ext uri="{BB962C8B-B14F-4D97-AF65-F5344CB8AC3E}">
        <p14:creationId xmlns:p14="http://schemas.microsoft.com/office/powerpoint/2010/main" val="286490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Samenvatting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38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Verwijzingen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groterekendag.nl</a:t>
            </a:r>
          </a:p>
          <a:p>
            <a:r>
              <a:rPr lang="nl-NL"/>
              <a:t>codekinderen.nl</a:t>
            </a:r>
          </a:p>
          <a:p>
            <a:r>
              <a:rPr lang="nl-NL"/>
              <a:t>csunplugged.org</a:t>
            </a:r>
          </a:p>
          <a:p>
            <a:r>
              <a:rPr lang="nl-NL"/>
              <a:t>fi.uu.nl/wiki/index.php/Leerlijn_programmeren</a:t>
            </a:r>
          </a:p>
        </p:txBody>
      </p:sp>
      <p:pic>
        <p:nvPicPr>
          <p:cNvPr id="4" name="Afbeelding 3" descr="Schermafbeelding 2015-03-06 om 07.43.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66661"/>
            <a:ext cx="5972840" cy="26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264696"/>
          </a:xfrm>
        </p:spPr>
        <p:txBody>
          <a:bodyPr>
            <a:normAutofit/>
          </a:bodyPr>
          <a:lstStyle/>
          <a:p>
            <a:r>
              <a:rPr lang="nl-NL" sz="2800"/>
              <a:t>Teken een schuine rechte lijn (schuin1)</a:t>
            </a:r>
          </a:p>
          <a:p>
            <a:r>
              <a:rPr lang="nl-NL" sz="2800"/>
              <a:t>Teken een tweede schuine rechte lijn die verbonden is aan het bovenste uiteinde van de eerste lijn (schuin2)</a:t>
            </a:r>
          </a:p>
          <a:p>
            <a:r>
              <a:rPr lang="nl-NL" sz="2800"/>
              <a:t>Teken een rechte lijn vanaf het punt waar de twee eerdere lijnen elkaar raken (centraal)</a:t>
            </a:r>
          </a:p>
          <a:p>
            <a:r>
              <a:rPr lang="nl-NL" sz="2800"/>
              <a:t>Teken een rechte lijn dwars op 'centraal'</a:t>
            </a:r>
          </a:p>
          <a:p>
            <a:r>
              <a:rPr lang="nl-NL" sz="2800"/>
              <a:t>Aan het onderste puntje van 'centraal': teken een klein gekruld lijntje</a:t>
            </a:r>
          </a:p>
          <a:p>
            <a:r>
              <a:rPr lang="nl-NL" sz="2800"/>
              <a:t>Teken een schuine lijn vanaf het onderste punt van schuin1 naar centraal</a:t>
            </a:r>
          </a:p>
          <a:p>
            <a:r>
              <a:rPr lang="nl-NL" sz="2800"/>
              <a:t>Teken een schuine lijn vanaf het onderste uiteinde van schuin2 naar centraal</a:t>
            </a:r>
          </a:p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39523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5-03-06 om 05.51.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Voorbereidingsgroep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Groep 1/2</a:t>
            </a:r>
          </a:p>
          <a:p>
            <a:pPr lvl="1"/>
            <a:r>
              <a:rPr lang="nl-NL"/>
              <a:t>Marijke Spoelder, Arlette Buter, Ronald Keijzer</a:t>
            </a:r>
          </a:p>
          <a:p>
            <a:r>
              <a:rPr lang="nl-NL"/>
              <a:t>Groep 3/4</a:t>
            </a:r>
          </a:p>
          <a:p>
            <a:pPr lvl="1"/>
            <a:r>
              <a:rPr lang="nl-NL"/>
              <a:t>Annette Markusse, Fokke Munk, Greetje van Dijk, Leo Prinsen</a:t>
            </a:r>
          </a:p>
          <a:p>
            <a:r>
              <a:rPr lang="nl-NL"/>
              <a:t>Groep 5/6</a:t>
            </a:r>
          </a:p>
          <a:p>
            <a:pPr lvl="1"/>
            <a:r>
              <a:rPr lang="nl-NL"/>
              <a:t>Frans van Galen, Lia Oosterwaal, Merel Sprong</a:t>
            </a:r>
          </a:p>
          <a:p>
            <a:r>
              <a:rPr lang="nl-NL"/>
              <a:t>Groep 7/8</a:t>
            </a:r>
          </a:p>
          <a:p>
            <a:pPr lvl="1"/>
            <a:r>
              <a:rPr lang="nl-NL"/>
              <a:t>Mieke Abels, Monica Wijers, Vincent Jonker</a:t>
            </a:r>
          </a:p>
        </p:txBody>
      </p:sp>
    </p:spTree>
    <p:extLst>
      <p:ext uri="{BB962C8B-B14F-4D97-AF65-F5344CB8AC3E}">
        <p14:creationId xmlns:p14="http://schemas.microsoft.com/office/powerpoint/2010/main" val="220113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5-02-27 om 10.06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6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Grote Rekendag 2016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Raden</a:t>
            </a:r>
          </a:p>
          <a:p>
            <a:r>
              <a:rPr lang="nl-NL" dirty="0"/>
              <a:t>Regels</a:t>
            </a:r>
          </a:p>
          <a:p>
            <a:r>
              <a:rPr lang="nl-NL" dirty="0"/>
              <a:t>Redeneren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Rekenen is leuker als je denkt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71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5104"/>
            <a:ext cx="9089420" cy="52040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012160" y="5805264"/>
            <a:ext cx="2900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/>
              <a:t>Unplugged</a:t>
            </a:r>
          </a:p>
        </p:txBody>
      </p:sp>
    </p:spTree>
    <p:extLst>
      <p:ext uri="{BB962C8B-B14F-4D97-AF65-F5344CB8AC3E}">
        <p14:creationId xmlns:p14="http://schemas.microsoft.com/office/powerpoint/2010/main" val="23657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Raden, regels, redeneren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Programmeren zonder computer</a:t>
            </a:r>
          </a:p>
          <a:p>
            <a:pPr lvl="1"/>
            <a:r>
              <a:rPr lang="nl-NL" dirty="0" smtClean="0"/>
              <a:t>Als startpunt van een brainstorm</a:t>
            </a:r>
          </a:p>
          <a:p>
            <a:r>
              <a:rPr lang="nl-NL" dirty="0" smtClean="0"/>
              <a:t>Codes en regels ontwerpen</a:t>
            </a:r>
          </a:p>
          <a:p>
            <a:pPr lvl="1"/>
            <a:r>
              <a:rPr lang="nl-NL" dirty="0" smtClean="0"/>
              <a:t>En daarover communiceren en redeneren</a:t>
            </a:r>
          </a:p>
          <a:p>
            <a:r>
              <a:rPr lang="nl-NL" dirty="0" smtClean="0"/>
              <a:t>Getallen en verkennen van de ruimte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4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530</Words>
  <Application>Microsoft Macintosh PowerPoint</Application>
  <PresentationFormat>Diavoorstelling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Raden, regels, redeneren</vt:lpstr>
      <vt:lpstr>Tekening maken</vt:lpstr>
      <vt:lpstr>PowerPoint-presentatie</vt:lpstr>
      <vt:lpstr>PowerPoint-presentatie</vt:lpstr>
      <vt:lpstr>Voorbereidingsgroep</vt:lpstr>
      <vt:lpstr>PowerPoint-presentatie</vt:lpstr>
      <vt:lpstr>Grote Rekendag 2016</vt:lpstr>
      <vt:lpstr>PowerPoint-presentatie</vt:lpstr>
      <vt:lpstr>Raden, regels, redeneren</vt:lpstr>
      <vt:lpstr>Groep 1/2</vt:lpstr>
      <vt:lpstr>Groep 3/4</vt:lpstr>
      <vt:lpstr>Groep 7/8</vt:lpstr>
      <vt:lpstr>Jij bent de schildpad en ik stuur jou</vt:lpstr>
      <vt:lpstr>Opdracht: je hebt de volgende commando's</vt:lpstr>
      <vt:lpstr>Boterham smeren</vt:lpstr>
      <vt:lpstr>Codes tekenen</vt:lpstr>
      <vt:lpstr>PowerPoint-presentatie</vt:lpstr>
      <vt:lpstr>De rol van ICT</vt:lpstr>
      <vt:lpstr>Ontwerpers-dilemma's</vt:lpstr>
      <vt:lpstr>Samenvatting</vt:lpstr>
      <vt:lpstr>Verwijzingen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Raden, regels, redeneren</dc:title>
  <dc:creator>Ronald Keijzer</dc:creator>
  <cp:lastModifiedBy>Vincent Jonker</cp:lastModifiedBy>
  <cp:revision>22</cp:revision>
  <dcterms:created xsi:type="dcterms:W3CDTF">2015-02-26T12:09:12Z</dcterms:created>
  <dcterms:modified xsi:type="dcterms:W3CDTF">2015-03-06T12:06:16Z</dcterms:modified>
</cp:coreProperties>
</file>