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1" r:id="rId5"/>
    <p:sldId id="258" r:id="rId6"/>
    <p:sldId id="260" r:id="rId7"/>
    <p:sldId id="261" r:id="rId8"/>
    <p:sldId id="272" r:id="rId9"/>
    <p:sldId id="263" r:id="rId10"/>
    <p:sldId id="262" r:id="rId11"/>
    <p:sldId id="269" r:id="rId12"/>
    <p:sldId id="259" r:id="rId13"/>
    <p:sldId id="265" r:id="rId14"/>
    <p:sldId id="270" r:id="rId15"/>
    <p:sldId id="273" r:id="rId16"/>
    <p:sldId id="266" r:id="rId17"/>
    <p:sldId id="264" r:id="rId18"/>
    <p:sldId id="267" r:id="rId19"/>
    <p:sldId id="268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E6EBA"/>
    <a:srgbClr val="B09CAC"/>
    <a:srgbClr val="BE8EA9"/>
    <a:srgbClr val="FF3399"/>
    <a:srgbClr val="98307A"/>
    <a:srgbClr val="75255E"/>
    <a:srgbClr val="FFB3D2"/>
    <a:srgbClr val="D06AB3"/>
    <a:srgbClr val="C16D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A9BA5-F544-48B1-8D99-97FDDE4D3563}" type="doc">
      <dgm:prSet loTypeId="urn:microsoft.com/office/officeart/2005/8/layout/default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FC2F231C-515D-4FCB-95D7-EEE5A5932E0B}">
      <dgm:prSet phldrT="[Teks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nl-NL" sz="2400" dirty="0" smtClean="0"/>
            <a:t>Nieuwsgierigheid </a:t>
          </a:r>
          <a:endParaRPr lang="nl-NL" sz="2400" dirty="0"/>
        </a:p>
      </dgm:t>
    </dgm:pt>
    <dgm:pt modelId="{7539798A-28B2-4AC3-973F-CB2CC6391EE8}" type="parTrans" cxnId="{0DD816E7-4E2C-4893-A045-499105546ADB}">
      <dgm:prSet/>
      <dgm:spPr/>
      <dgm:t>
        <a:bodyPr/>
        <a:lstStyle/>
        <a:p>
          <a:endParaRPr lang="nl-NL"/>
        </a:p>
      </dgm:t>
    </dgm:pt>
    <dgm:pt modelId="{1995AFF4-955F-46B1-AC58-AB28481A2606}" type="sibTrans" cxnId="{0DD816E7-4E2C-4893-A045-499105546ADB}">
      <dgm:prSet/>
      <dgm:spPr/>
      <dgm:t>
        <a:bodyPr/>
        <a:lstStyle/>
        <a:p>
          <a:endParaRPr lang="nl-NL"/>
        </a:p>
      </dgm:t>
    </dgm:pt>
    <dgm:pt modelId="{7DF17203-4824-475E-99C6-FE110405026F}">
      <dgm:prSet phldrT="[Tekst]" custT="1"/>
      <dgm:spPr>
        <a:solidFill>
          <a:srgbClr val="BE8EA9"/>
        </a:solidFill>
      </dgm:spPr>
      <dgm:t>
        <a:bodyPr/>
        <a:lstStyle/>
        <a:p>
          <a:r>
            <a:rPr lang="nl-NL" sz="2400" dirty="0" smtClean="0"/>
            <a:t>Open houding </a:t>
          </a:r>
          <a:endParaRPr lang="nl-NL" sz="2400" dirty="0"/>
        </a:p>
      </dgm:t>
    </dgm:pt>
    <dgm:pt modelId="{014398DB-4E47-4494-8964-6586C6B0DE6D}" type="parTrans" cxnId="{1C7D8279-EAC5-4ADA-B452-F0513A9D50B7}">
      <dgm:prSet/>
      <dgm:spPr/>
      <dgm:t>
        <a:bodyPr/>
        <a:lstStyle/>
        <a:p>
          <a:endParaRPr lang="nl-NL"/>
        </a:p>
      </dgm:t>
    </dgm:pt>
    <dgm:pt modelId="{4D72DD3F-D93F-4096-897B-978CACE715E3}" type="sibTrans" cxnId="{1C7D8279-EAC5-4ADA-B452-F0513A9D50B7}">
      <dgm:prSet/>
      <dgm:spPr/>
      <dgm:t>
        <a:bodyPr/>
        <a:lstStyle/>
        <a:p>
          <a:endParaRPr lang="nl-NL"/>
        </a:p>
      </dgm:t>
    </dgm:pt>
    <dgm:pt modelId="{2D99817B-4784-4743-BC7C-D052FC399DB3}">
      <dgm:prSet phldrT="[Tekst]" custT="1"/>
      <dgm:spPr>
        <a:solidFill>
          <a:srgbClr val="EE6EBA"/>
        </a:solidFill>
      </dgm:spPr>
      <dgm:t>
        <a:bodyPr/>
        <a:lstStyle/>
        <a:p>
          <a:r>
            <a:rPr lang="nl-NL" sz="2400" dirty="0" smtClean="0"/>
            <a:t>De wil om te begrijpen</a:t>
          </a:r>
          <a:endParaRPr lang="nl-NL" sz="2400" dirty="0"/>
        </a:p>
      </dgm:t>
    </dgm:pt>
    <dgm:pt modelId="{E858F28F-8F34-4B01-85EE-7DBD469BCDEE}" type="parTrans" cxnId="{FACF8F1D-C824-4642-B0FB-A3FA6E2E6759}">
      <dgm:prSet/>
      <dgm:spPr/>
      <dgm:t>
        <a:bodyPr/>
        <a:lstStyle/>
        <a:p>
          <a:endParaRPr lang="nl-NL"/>
        </a:p>
      </dgm:t>
    </dgm:pt>
    <dgm:pt modelId="{F806DADA-ED64-4B02-A5D2-46AEFB9B3161}" type="sibTrans" cxnId="{FACF8F1D-C824-4642-B0FB-A3FA6E2E6759}">
      <dgm:prSet/>
      <dgm:spPr/>
      <dgm:t>
        <a:bodyPr/>
        <a:lstStyle/>
        <a:p>
          <a:endParaRPr lang="nl-NL"/>
        </a:p>
      </dgm:t>
    </dgm:pt>
    <dgm:pt modelId="{96F1F299-E867-4746-BB98-39F2D7EF11F9}">
      <dgm:prSet phldrT="[Tekst]" custT="1"/>
      <dgm:spPr>
        <a:solidFill>
          <a:srgbClr val="FF3399"/>
        </a:solidFill>
      </dgm:spPr>
      <dgm:t>
        <a:bodyPr/>
        <a:lstStyle/>
        <a:p>
          <a:r>
            <a:rPr lang="nl-NL" sz="2400" dirty="0" err="1" smtClean="0"/>
            <a:t>Doorzettings-vermogen</a:t>
          </a:r>
          <a:r>
            <a:rPr lang="nl-NL" sz="2400" dirty="0" smtClean="0"/>
            <a:t> </a:t>
          </a:r>
          <a:endParaRPr lang="nl-NL" sz="2400" dirty="0"/>
        </a:p>
      </dgm:t>
    </dgm:pt>
    <dgm:pt modelId="{ECA22CDD-A4FD-464C-AE6C-86AE1F554E2F}" type="parTrans" cxnId="{9F2BD147-A1E1-40F7-B6F0-1676C8252BB9}">
      <dgm:prSet/>
      <dgm:spPr/>
      <dgm:t>
        <a:bodyPr/>
        <a:lstStyle/>
        <a:p>
          <a:endParaRPr lang="nl-NL"/>
        </a:p>
      </dgm:t>
    </dgm:pt>
    <dgm:pt modelId="{9DBD9667-9DCB-4ABA-9E47-7B398CA8C1C6}" type="sibTrans" cxnId="{9F2BD147-A1E1-40F7-B6F0-1676C8252BB9}">
      <dgm:prSet/>
      <dgm:spPr/>
      <dgm:t>
        <a:bodyPr/>
        <a:lstStyle/>
        <a:p>
          <a:endParaRPr lang="nl-NL"/>
        </a:p>
      </dgm:t>
    </dgm:pt>
    <dgm:pt modelId="{71F28752-E567-4E1F-A4D1-BCC6E2FB7349}">
      <dgm:prSet phldrT="[Tekst]" custT="1"/>
      <dgm:spPr>
        <a:solidFill>
          <a:srgbClr val="FF0066"/>
        </a:solidFill>
      </dgm:spPr>
      <dgm:t>
        <a:bodyPr/>
        <a:lstStyle/>
        <a:p>
          <a:r>
            <a:rPr lang="nl-NL" sz="2400" dirty="0" smtClean="0"/>
            <a:t>Creativiteit en durf</a:t>
          </a:r>
          <a:endParaRPr lang="nl-NL" sz="2400" dirty="0"/>
        </a:p>
      </dgm:t>
    </dgm:pt>
    <dgm:pt modelId="{CBF191A6-1AAE-4598-9DF2-7FA8E5268812}" type="parTrans" cxnId="{58C3410D-6266-49F2-BB56-F4AEAB674618}">
      <dgm:prSet/>
      <dgm:spPr/>
      <dgm:t>
        <a:bodyPr/>
        <a:lstStyle/>
        <a:p>
          <a:endParaRPr lang="nl-NL"/>
        </a:p>
      </dgm:t>
    </dgm:pt>
    <dgm:pt modelId="{D45DCF4A-0B67-4E76-9C12-C740B506951A}" type="sibTrans" cxnId="{58C3410D-6266-49F2-BB56-F4AEAB674618}">
      <dgm:prSet/>
      <dgm:spPr/>
      <dgm:t>
        <a:bodyPr/>
        <a:lstStyle/>
        <a:p>
          <a:endParaRPr lang="nl-NL"/>
        </a:p>
      </dgm:t>
    </dgm:pt>
    <dgm:pt modelId="{7ED91EB4-9BE1-4CC0-9B42-011196AE6DA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nl-NL" sz="2400" dirty="0" smtClean="0"/>
            <a:t>Samen met anderen</a:t>
          </a:r>
          <a:endParaRPr lang="nl-NL" sz="2400" dirty="0"/>
        </a:p>
      </dgm:t>
    </dgm:pt>
    <dgm:pt modelId="{84237D3E-2E9D-4148-A2A4-FD383C476F61}" type="parTrans" cxnId="{B4CDDD99-3413-4359-BFEB-BD38CF6E22AA}">
      <dgm:prSet/>
      <dgm:spPr/>
      <dgm:t>
        <a:bodyPr/>
        <a:lstStyle/>
        <a:p>
          <a:endParaRPr lang="nl-NL"/>
        </a:p>
      </dgm:t>
    </dgm:pt>
    <dgm:pt modelId="{31F43B3C-8A0C-4B4C-8C74-26DCB47FDBE6}" type="sibTrans" cxnId="{B4CDDD99-3413-4359-BFEB-BD38CF6E22AA}">
      <dgm:prSet/>
      <dgm:spPr/>
      <dgm:t>
        <a:bodyPr/>
        <a:lstStyle/>
        <a:p>
          <a:endParaRPr lang="nl-NL"/>
        </a:p>
      </dgm:t>
    </dgm:pt>
    <dgm:pt modelId="{531DAB29-9230-44BD-A5BE-7C343AB7AA74}">
      <dgm:prSet custT="1"/>
      <dgm:spPr>
        <a:solidFill>
          <a:srgbClr val="98307A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nl-NL" sz="2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2400" dirty="0" smtClean="0"/>
            <a:t>Kritisch zijn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400" dirty="0"/>
        </a:p>
      </dgm:t>
    </dgm:pt>
    <dgm:pt modelId="{05089B57-CCD0-4F09-8755-E5E86D163F5C}" type="parTrans" cxnId="{4F3547D7-E34A-4A40-A30F-A78FD386B366}">
      <dgm:prSet/>
      <dgm:spPr/>
      <dgm:t>
        <a:bodyPr/>
        <a:lstStyle/>
        <a:p>
          <a:endParaRPr lang="nl-NL"/>
        </a:p>
      </dgm:t>
    </dgm:pt>
    <dgm:pt modelId="{67100ADB-DC06-484C-B42F-331C7A58A2B4}" type="sibTrans" cxnId="{4F3547D7-E34A-4A40-A30F-A78FD386B366}">
      <dgm:prSet/>
      <dgm:spPr/>
      <dgm:t>
        <a:bodyPr/>
        <a:lstStyle/>
        <a:p>
          <a:endParaRPr lang="nl-NL"/>
        </a:p>
      </dgm:t>
    </dgm:pt>
    <dgm:pt modelId="{07676845-6AB2-4708-999B-914793566127}" type="pres">
      <dgm:prSet presAssocID="{B4EA9BA5-F544-48B1-8D99-97FDDE4D35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C7536A4-64CF-4179-952E-D429757571CB}" type="pres">
      <dgm:prSet presAssocID="{FC2F231C-515D-4FCB-95D7-EEE5A5932E0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320D93B-F38B-4814-8AC8-C70157CE209D}" type="pres">
      <dgm:prSet presAssocID="{1995AFF4-955F-46B1-AC58-AB28481A2606}" presName="sibTrans" presStyleCnt="0"/>
      <dgm:spPr/>
    </dgm:pt>
    <dgm:pt modelId="{2FFA4377-8662-4C47-8D5C-1024860F8FF0}" type="pres">
      <dgm:prSet presAssocID="{7DF17203-4824-475E-99C6-FE110405026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68C6EF3-8AEC-42A4-A99F-D827D4540537}" type="pres">
      <dgm:prSet presAssocID="{4D72DD3F-D93F-4096-897B-978CACE715E3}" presName="sibTrans" presStyleCnt="0"/>
      <dgm:spPr/>
    </dgm:pt>
    <dgm:pt modelId="{DBA50F0F-52C9-4617-8C74-07F67269D72C}" type="pres">
      <dgm:prSet presAssocID="{2D99817B-4784-4743-BC7C-D052FC399DB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1781DC1-D78A-4842-B526-4AEC3E5A5EAA}" type="pres">
      <dgm:prSet presAssocID="{F806DADA-ED64-4B02-A5D2-46AEFB9B3161}" presName="sibTrans" presStyleCnt="0"/>
      <dgm:spPr/>
    </dgm:pt>
    <dgm:pt modelId="{BB8B5A7B-77D5-4399-B119-78D80F1C081A}" type="pres">
      <dgm:prSet presAssocID="{96F1F299-E867-4746-BB98-39F2D7EF11F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54C3795-2127-44C5-BD19-C5C9EAA40C8F}" type="pres">
      <dgm:prSet presAssocID="{9DBD9667-9DCB-4ABA-9E47-7B398CA8C1C6}" presName="sibTrans" presStyleCnt="0"/>
      <dgm:spPr/>
    </dgm:pt>
    <dgm:pt modelId="{CBF46EB9-541F-41D1-BEC1-F0B0A58D5EF5}" type="pres">
      <dgm:prSet presAssocID="{71F28752-E567-4E1F-A4D1-BCC6E2FB734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468003B-EDB4-4734-96A2-D9F5A5EA70DE}" type="pres">
      <dgm:prSet presAssocID="{D45DCF4A-0B67-4E76-9C12-C740B506951A}" presName="sibTrans" presStyleCnt="0"/>
      <dgm:spPr/>
    </dgm:pt>
    <dgm:pt modelId="{C5669B7B-0430-4DE9-8166-667B9009A958}" type="pres">
      <dgm:prSet presAssocID="{531DAB29-9230-44BD-A5BE-7C343AB7AA7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B46D0E4-AA11-4358-8779-6F41FEC9F83B}" type="pres">
      <dgm:prSet presAssocID="{67100ADB-DC06-484C-B42F-331C7A58A2B4}" presName="sibTrans" presStyleCnt="0"/>
      <dgm:spPr/>
    </dgm:pt>
    <dgm:pt modelId="{937449A8-7019-419F-9FF6-D861BC7FAB60}" type="pres">
      <dgm:prSet presAssocID="{7ED91EB4-9BE1-4CC0-9B42-011196AE6DA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AF9D91C-333D-4CCC-919D-23AECA9C0B6D}" type="presOf" srcId="{B4EA9BA5-F544-48B1-8D99-97FDDE4D3563}" destId="{07676845-6AB2-4708-999B-914793566127}" srcOrd="0" destOrd="0" presId="urn:microsoft.com/office/officeart/2005/8/layout/default#1"/>
    <dgm:cxn modelId="{FACF8F1D-C824-4642-B0FB-A3FA6E2E6759}" srcId="{B4EA9BA5-F544-48B1-8D99-97FDDE4D3563}" destId="{2D99817B-4784-4743-BC7C-D052FC399DB3}" srcOrd="2" destOrd="0" parTransId="{E858F28F-8F34-4B01-85EE-7DBD469BCDEE}" sibTransId="{F806DADA-ED64-4B02-A5D2-46AEFB9B3161}"/>
    <dgm:cxn modelId="{8AC3062E-5F3F-4AAB-9A1A-FC1FFA8DB9F3}" type="presOf" srcId="{96F1F299-E867-4746-BB98-39F2D7EF11F9}" destId="{BB8B5A7B-77D5-4399-B119-78D80F1C081A}" srcOrd="0" destOrd="0" presId="urn:microsoft.com/office/officeart/2005/8/layout/default#1"/>
    <dgm:cxn modelId="{36790B83-C591-49BF-9D01-D612C136A331}" type="presOf" srcId="{2D99817B-4784-4743-BC7C-D052FC399DB3}" destId="{DBA50F0F-52C9-4617-8C74-07F67269D72C}" srcOrd="0" destOrd="0" presId="urn:microsoft.com/office/officeart/2005/8/layout/default#1"/>
    <dgm:cxn modelId="{58C3410D-6266-49F2-BB56-F4AEAB674618}" srcId="{B4EA9BA5-F544-48B1-8D99-97FDDE4D3563}" destId="{71F28752-E567-4E1F-A4D1-BCC6E2FB7349}" srcOrd="4" destOrd="0" parTransId="{CBF191A6-1AAE-4598-9DF2-7FA8E5268812}" sibTransId="{D45DCF4A-0B67-4E76-9C12-C740B506951A}"/>
    <dgm:cxn modelId="{E7D16C03-6DD6-4F5D-8C65-7F46F01CD6C4}" type="presOf" srcId="{7ED91EB4-9BE1-4CC0-9B42-011196AE6DA8}" destId="{937449A8-7019-419F-9FF6-D861BC7FAB60}" srcOrd="0" destOrd="0" presId="urn:microsoft.com/office/officeart/2005/8/layout/default#1"/>
    <dgm:cxn modelId="{1C7D8279-EAC5-4ADA-B452-F0513A9D50B7}" srcId="{B4EA9BA5-F544-48B1-8D99-97FDDE4D3563}" destId="{7DF17203-4824-475E-99C6-FE110405026F}" srcOrd="1" destOrd="0" parTransId="{014398DB-4E47-4494-8964-6586C6B0DE6D}" sibTransId="{4D72DD3F-D93F-4096-897B-978CACE715E3}"/>
    <dgm:cxn modelId="{7CE60EC1-A9FC-440B-95E9-268D02702ED1}" type="presOf" srcId="{FC2F231C-515D-4FCB-95D7-EEE5A5932E0B}" destId="{9C7536A4-64CF-4179-952E-D429757571CB}" srcOrd="0" destOrd="0" presId="urn:microsoft.com/office/officeart/2005/8/layout/default#1"/>
    <dgm:cxn modelId="{9F2BD147-A1E1-40F7-B6F0-1676C8252BB9}" srcId="{B4EA9BA5-F544-48B1-8D99-97FDDE4D3563}" destId="{96F1F299-E867-4746-BB98-39F2D7EF11F9}" srcOrd="3" destOrd="0" parTransId="{ECA22CDD-A4FD-464C-AE6C-86AE1F554E2F}" sibTransId="{9DBD9667-9DCB-4ABA-9E47-7B398CA8C1C6}"/>
    <dgm:cxn modelId="{4F3547D7-E34A-4A40-A30F-A78FD386B366}" srcId="{B4EA9BA5-F544-48B1-8D99-97FDDE4D3563}" destId="{531DAB29-9230-44BD-A5BE-7C343AB7AA74}" srcOrd="5" destOrd="0" parTransId="{05089B57-CCD0-4F09-8755-E5E86D163F5C}" sibTransId="{67100ADB-DC06-484C-B42F-331C7A58A2B4}"/>
    <dgm:cxn modelId="{E509F400-1560-4378-BB4A-B7D8D924D337}" type="presOf" srcId="{71F28752-E567-4E1F-A4D1-BCC6E2FB7349}" destId="{CBF46EB9-541F-41D1-BEC1-F0B0A58D5EF5}" srcOrd="0" destOrd="0" presId="urn:microsoft.com/office/officeart/2005/8/layout/default#1"/>
    <dgm:cxn modelId="{B4CDDD99-3413-4359-BFEB-BD38CF6E22AA}" srcId="{B4EA9BA5-F544-48B1-8D99-97FDDE4D3563}" destId="{7ED91EB4-9BE1-4CC0-9B42-011196AE6DA8}" srcOrd="6" destOrd="0" parTransId="{84237D3E-2E9D-4148-A2A4-FD383C476F61}" sibTransId="{31F43B3C-8A0C-4B4C-8C74-26DCB47FDBE6}"/>
    <dgm:cxn modelId="{B61DFCE8-EEDB-4074-81D0-6363B0D6978D}" type="presOf" srcId="{7DF17203-4824-475E-99C6-FE110405026F}" destId="{2FFA4377-8662-4C47-8D5C-1024860F8FF0}" srcOrd="0" destOrd="0" presId="urn:microsoft.com/office/officeart/2005/8/layout/default#1"/>
    <dgm:cxn modelId="{3DB777EA-7A83-4149-AC6B-CC480A26E5E0}" type="presOf" srcId="{531DAB29-9230-44BD-A5BE-7C343AB7AA74}" destId="{C5669B7B-0430-4DE9-8166-667B9009A958}" srcOrd="0" destOrd="0" presId="urn:microsoft.com/office/officeart/2005/8/layout/default#1"/>
    <dgm:cxn modelId="{0DD816E7-4E2C-4893-A045-499105546ADB}" srcId="{B4EA9BA5-F544-48B1-8D99-97FDDE4D3563}" destId="{FC2F231C-515D-4FCB-95D7-EEE5A5932E0B}" srcOrd="0" destOrd="0" parTransId="{7539798A-28B2-4AC3-973F-CB2CC6391EE8}" sibTransId="{1995AFF4-955F-46B1-AC58-AB28481A2606}"/>
    <dgm:cxn modelId="{81C237CA-49DC-49B6-927E-36DCEECD6827}" type="presParOf" srcId="{07676845-6AB2-4708-999B-914793566127}" destId="{9C7536A4-64CF-4179-952E-D429757571CB}" srcOrd="0" destOrd="0" presId="urn:microsoft.com/office/officeart/2005/8/layout/default#1"/>
    <dgm:cxn modelId="{752E3A60-182B-481B-8BA1-6A7AD7A4250F}" type="presParOf" srcId="{07676845-6AB2-4708-999B-914793566127}" destId="{8320D93B-F38B-4814-8AC8-C70157CE209D}" srcOrd="1" destOrd="0" presId="urn:microsoft.com/office/officeart/2005/8/layout/default#1"/>
    <dgm:cxn modelId="{A7DA4B32-F0FA-4D3E-A83C-B704ED1812DF}" type="presParOf" srcId="{07676845-6AB2-4708-999B-914793566127}" destId="{2FFA4377-8662-4C47-8D5C-1024860F8FF0}" srcOrd="2" destOrd="0" presId="urn:microsoft.com/office/officeart/2005/8/layout/default#1"/>
    <dgm:cxn modelId="{0648160A-260C-45C5-80A0-B7E140C9AE4C}" type="presParOf" srcId="{07676845-6AB2-4708-999B-914793566127}" destId="{C68C6EF3-8AEC-42A4-A99F-D827D4540537}" srcOrd="3" destOrd="0" presId="urn:microsoft.com/office/officeart/2005/8/layout/default#1"/>
    <dgm:cxn modelId="{8210CFDE-EE41-47BA-AD50-5A9DB2FC38B9}" type="presParOf" srcId="{07676845-6AB2-4708-999B-914793566127}" destId="{DBA50F0F-52C9-4617-8C74-07F67269D72C}" srcOrd="4" destOrd="0" presId="urn:microsoft.com/office/officeart/2005/8/layout/default#1"/>
    <dgm:cxn modelId="{93411FF2-A9CA-47BA-AFA4-6BD8E2900F3A}" type="presParOf" srcId="{07676845-6AB2-4708-999B-914793566127}" destId="{A1781DC1-D78A-4842-B526-4AEC3E5A5EAA}" srcOrd="5" destOrd="0" presId="urn:microsoft.com/office/officeart/2005/8/layout/default#1"/>
    <dgm:cxn modelId="{2953F575-6722-4BBD-A684-61F7AF8C5402}" type="presParOf" srcId="{07676845-6AB2-4708-999B-914793566127}" destId="{BB8B5A7B-77D5-4399-B119-78D80F1C081A}" srcOrd="6" destOrd="0" presId="urn:microsoft.com/office/officeart/2005/8/layout/default#1"/>
    <dgm:cxn modelId="{659384EE-8E9B-4182-BA76-568068383CDD}" type="presParOf" srcId="{07676845-6AB2-4708-999B-914793566127}" destId="{F54C3795-2127-44C5-BD19-C5C9EAA40C8F}" srcOrd="7" destOrd="0" presId="urn:microsoft.com/office/officeart/2005/8/layout/default#1"/>
    <dgm:cxn modelId="{40B6B870-1DB8-4091-98F1-D810A76BD547}" type="presParOf" srcId="{07676845-6AB2-4708-999B-914793566127}" destId="{CBF46EB9-541F-41D1-BEC1-F0B0A58D5EF5}" srcOrd="8" destOrd="0" presId="urn:microsoft.com/office/officeart/2005/8/layout/default#1"/>
    <dgm:cxn modelId="{4E71E8CC-3C2B-414A-A8C8-2EE649C1463B}" type="presParOf" srcId="{07676845-6AB2-4708-999B-914793566127}" destId="{7468003B-EDB4-4734-96A2-D9F5A5EA70DE}" srcOrd="9" destOrd="0" presId="urn:microsoft.com/office/officeart/2005/8/layout/default#1"/>
    <dgm:cxn modelId="{D0E561DB-5340-494A-A596-8B90EF5E584A}" type="presParOf" srcId="{07676845-6AB2-4708-999B-914793566127}" destId="{C5669B7B-0430-4DE9-8166-667B9009A958}" srcOrd="10" destOrd="0" presId="urn:microsoft.com/office/officeart/2005/8/layout/default#1"/>
    <dgm:cxn modelId="{CD43C18B-FB36-401B-A07B-515B193A103D}" type="presParOf" srcId="{07676845-6AB2-4708-999B-914793566127}" destId="{BB46D0E4-AA11-4358-8779-6F41FEC9F83B}" srcOrd="11" destOrd="0" presId="urn:microsoft.com/office/officeart/2005/8/layout/default#1"/>
    <dgm:cxn modelId="{9616853F-B681-4BE7-954C-BC98462ADD89}" type="presParOf" srcId="{07676845-6AB2-4708-999B-914793566127}" destId="{937449A8-7019-419F-9FF6-D861BC7FAB60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AF01FD-EE24-4E18-B2A5-C6E50837AD15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CBEE917F-5F99-47D4-9A4D-2C4966DFF912}">
      <dgm:prSet phldrT="[Teks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nl-NL" dirty="0" smtClean="0"/>
            <a:t>Onalledaags en verrassend</a:t>
          </a:r>
          <a:endParaRPr lang="nl-NL" dirty="0"/>
        </a:p>
      </dgm:t>
    </dgm:pt>
    <dgm:pt modelId="{D4B7B3FA-08A0-490C-BA3C-3EBC56F60C6F}" type="parTrans" cxnId="{6C0C405C-5CA8-4085-8537-9FAEC62513EF}">
      <dgm:prSet/>
      <dgm:spPr/>
      <dgm:t>
        <a:bodyPr/>
        <a:lstStyle/>
        <a:p>
          <a:endParaRPr lang="nl-NL"/>
        </a:p>
      </dgm:t>
    </dgm:pt>
    <dgm:pt modelId="{5C31EE5D-B5A5-473B-A6CF-8A08AC13A7FC}" type="sibTrans" cxnId="{6C0C405C-5CA8-4085-8537-9FAEC62513EF}">
      <dgm:prSet/>
      <dgm:spPr/>
      <dgm:t>
        <a:bodyPr/>
        <a:lstStyle/>
        <a:p>
          <a:endParaRPr lang="nl-NL"/>
        </a:p>
      </dgm:t>
    </dgm:pt>
    <dgm:pt modelId="{82ECBF32-9FA5-4EE7-ADA3-3CF7460971A8}">
      <dgm:prSet phldrT="[Tekst]"/>
      <dgm:spPr>
        <a:solidFill>
          <a:srgbClr val="98307A"/>
        </a:solidFill>
      </dgm:spPr>
      <dgm:t>
        <a:bodyPr/>
        <a:lstStyle/>
        <a:p>
          <a:r>
            <a:rPr lang="nl-NL" dirty="0" smtClean="0"/>
            <a:t>Lage instapdrempel</a:t>
          </a:r>
          <a:endParaRPr lang="nl-NL" dirty="0"/>
        </a:p>
      </dgm:t>
    </dgm:pt>
    <dgm:pt modelId="{10855629-3DF3-4246-B317-CDC624A574A4}" type="parTrans" cxnId="{5E2342F6-CDE0-4C7A-B487-7C28BC4EC1EA}">
      <dgm:prSet/>
      <dgm:spPr/>
      <dgm:t>
        <a:bodyPr/>
        <a:lstStyle/>
        <a:p>
          <a:endParaRPr lang="nl-NL"/>
        </a:p>
      </dgm:t>
    </dgm:pt>
    <dgm:pt modelId="{22CAC8F5-6D84-4C6A-9DBC-20EFEB0F00EC}" type="sibTrans" cxnId="{5E2342F6-CDE0-4C7A-B487-7C28BC4EC1EA}">
      <dgm:prSet/>
      <dgm:spPr/>
      <dgm:t>
        <a:bodyPr/>
        <a:lstStyle/>
        <a:p>
          <a:endParaRPr lang="nl-NL"/>
        </a:p>
      </dgm:t>
    </dgm:pt>
    <dgm:pt modelId="{4412C104-2A05-43ED-8684-46EA25C78258}">
      <dgm:prSet/>
      <dgm:spPr>
        <a:solidFill>
          <a:srgbClr val="FF3399"/>
        </a:solidFill>
      </dgm:spPr>
      <dgm:t>
        <a:bodyPr/>
        <a:lstStyle/>
        <a:p>
          <a:r>
            <a:rPr lang="nl-NL" dirty="0" smtClean="0"/>
            <a:t>Duidelijke vraagstelling maar onduidelijke oplossing</a:t>
          </a:r>
          <a:endParaRPr lang="nl-NL" dirty="0"/>
        </a:p>
      </dgm:t>
    </dgm:pt>
    <dgm:pt modelId="{7FCB970C-FB3E-4542-A6B9-6E702ED8088D}" type="parTrans" cxnId="{41BBB160-CB96-4B54-87C5-3F908CA5B651}">
      <dgm:prSet/>
      <dgm:spPr/>
      <dgm:t>
        <a:bodyPr/>
        <a:lstStyle/>
        <a:p>
          <a:endParaRPr lang="nl-NL"/>
        </a:p>
      </dgm:t>
    </dgm:pt>
    <dgm:pt modelId="{EDC3BEF0-235B-4CF7-986A-BF09A1746DD5}" type="sibTrans" cxnId="{41BBB160-CB96-4B54-87C5-3F908CA5B651}">
      <dgm:prSet/>
      <dgm:spPr/>
      <dgm:t>
        <a:bodyPr/>
        <a:lstStyle/>
        <a:p>
          <a:endParaRPr lang="nl-NL"/>
        </a:p>
      </dgm:t>
    </dgm:pt>
    <dgm:pt modelId="{86846814-D70C-403A-9747-670FF63EEE7D}">
      <dgm:prSet/>
      <dgm:spPr>
        <a:solidFill>
          <a:srgbClr val="EE6EBA"/>
        </a:solidFill>
      </dgm:spPr>
      <dgm:t>
        <a:bodyPr/>
        <a:lstStyle/>
        <a:p>
          <a:r>
            <a:rPr lang="nl-NL" dirty="0" smtClean="0"/>
            <a:t>Beroep doen op creativiteit</a:t>
          </a:r>
          <a:endParaRPr lang="nl-NL" dirty="0"/>
        </a:p>
      </dgm:t>
    </dgm:pt>
    <dgm:pt modelId="{CC3F60D3-0947-4FE6-BF12-AB39FF3621DD}" type="parTrans" cxnId="{659E96C3-16CC-4DCE-BCD0-E0B797E509F0}">
      <dgm:prSet/>
      <dgm:spPr/>
      <dgm:t>
        <a:bodyPr/>
        <a:lstStyle/>
        <a:p>
          <a:endParaRPr lang="nl-NL"/>
        </a:p>
      </dgm:t>
    </dgm:pt>
    <dgm:pt modelId="{BB61621A-A3B7-46FA-B531-0908381DFEB7}" type="sibTrans" cxnId="{659E96C3-16CC-4DCE-BCD0-E0B797E509F0}">
      <dgm:prSet/>
      <dgm:spPr/>
      <dgm:t>
        <a:bodyPr/>
        <a:lstStyle/>
        <a:p>
          <a:endParaRPr lang="nl-NL"/>
        </a:p>
      </dgm:t>
    </dgm:pt>
    <dgm:pt modelId="{39022F4E-EFA9-44FB-9518-AF072AB454C5}">
      <dgm:prSet/>
      <dgm:spPr>
        <a:solidFill>
          <a:srgbClr val="B09CAC"/>
        </a:solidFill>
      </dgm:spPr>
      <dgm:t>
        <a:bodyPr/>
        <a:lstStyle/>
        <a:p>
          <a:r>
            <a:rPr lang="nl-NL" dirty="0" smtClean="0"/>
            <a:t>Ruimte om te stoeien met diverse aspecten van wiskunde</a:t>
          </a:r>
          <a:endParaRPr lang="nl-NL" dirty="0"/>
        </a:p>
      </dgm:t>
    </dgm:pt>
    <dgm:pt modelId="{2C0A4AD3-B39D-4830-B0A0-912A8113F14C}" type="parTrans" cxnId="{E978D10C-9975-4B98-9B81-01AEAC8A1398}">
      <dgm:prSet/>
      <dgm:spPr/>
      <dgm:t>
        <a:bodyPr/>
        <a:lstStyle/>
        <a:p>
          <a:endParaRPr lang="nl-NL"/>
        </a:p>
      </dgm:t>
    </dgm:pt>
    <dgm:pt modelId="{301A8D1C-C3B5-4DCC-BB81-260C037FBCC0}" type="sibTrans" cxnId="{E978D10C-9975-4B98-9B81-01AEAC8A1398}">
      <dgm:prSet/>
      <dgm:spPr/>
      <dgm:t>
        <a:bodyPr/>
        <a:lstStyle/>
        <a:p>
          <a:endParaRPr lang="nl-NL"/>
        </a:p>
      </dgm:t>
    </dgm:pt>
    <dgm:pt modelId="{CFF07659-798D-4227-8E89-C1B38687A6A2}" type="pres">
      <dgm:prSet presAssocID="{D3AF01FD-EE24-4E18-B2A5-C6E50837AD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2E0D846-7D2B-464A-B7F8-95E8CFF2E9BB}" type="pres">
      <dgm:prSet presAssocID="{CBEE917F-5F99-47D4-9A4D-2C4966DFF91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D154666-0423-42BE-A894-74F2BEAECB8C}" type="pres">
      <dgm:prSet presAssocID="{5C31EE5D-B5A5-473B-A6CF-8A08AC13A7FC}" presName="spacer" presStyleCnt="0"/>
      <dgm:spPr/>
    </dgm:pt>
    <dgm:pt modelId="{19ABCE36-CEF0-4074-8D1C-290EC658A1B0}" type="pres">
      <dgm:prSet presAssocID="{82ECBF32-9FA5-4EE7-ADA3-3CF7460971A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5AB86D7-4EFA-42B8-9F2F-E3C10613A886}" type="pres">
      <dgm:prSet presAssocID="{22CAC8F5-6D84-4C6A-9DBC-20EFEB0F00EC}" presName="spacer" presStyleCnt="0"/>
      <dgm:spPr/>
    </dgm:pt>
    <dgm:pt modelId="{6B1FA961-C67F-4CB1-B187-9A02CA6CEF86}" type="pres">
      <dgm:prSet presAssocID="{4412C104-2A05-43ED-8684-46EA25C7825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F0F47A3-559B-4AFC-96E2-82590139A3B2}" type="pres">
      <dgm:prSet presAssocID="{EDC3BEF0-235B-4CF7-986A-BF09A1746DD5}" presName="spacer" presStyleCnt="0"/>
      <dgm:spPr/>
    </dgm:pt>
    <dgm:pt modelId="{EE3708B3-E52A-48EA-9B00-07223AB4C6AD}" type="pres">
      <dgm:prSet presAssocID="{86846814-D70C-403A-9747-670FF63EEE7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8D5F2F2-A5BD-43EE-BFB7-C08ADF9E5EED}" type="pres">
      <dgm:prSet presAssocID="{BB61621A-A3B7-46FA-B531-0908381DFEB7}" presName="spacer" presStyleCnt="0"/>
      <dgm:spPr/>
    </dgm:pt>
    <dgm:pt modelId="{7CD30971-A43C-46FB-A23F-5A3E3848FE27}" type="pres">
      <dgm:prSet presAssocID="{39022F4E-EFA9-44FB-9518-AF072AB454C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6C6FD15-8D41-4FF0-AD73-9A873E151E30}" type="presOf" srcId="{D3AF01FD-EE24-4E18-B2A5-C6E50837AD15}" destId="{CFF07659-798D-4227-8E89-C1B38687A6A2}" srcOrd="0" destOrd="0" presId="urn:microsoft.com/office/officeart/2005/8/layout/vList2"/>
    <dgm:cxn modelId="{E978D10C-9975-4B98-9B81-01AEAC8A1398}" srcId="{D3AF01FD-EE24-4E18-B2A5-C6E50837AD15}" destId="{39022F4E-EFA9-44FB-9518-AF072AB454C5}" srcOrd="4" destOrd="0" parTransId="{2C0A4AD3-B39D-4830-B0A0-912A8113F14C}" sibTransId="{301A8D1C-C3B5-4DCC-BB81-260C037FBCC0}"/>
    <dgm:cxn modelId="{5E2342F6-CDE0-4C7A-B487-7C28BC4EC1EA}" srcId="{D3AF01FD-EE24-4E18-B2A5-C6E50837AD15}" destId="{82ECBF32-9FA5-4EE7-ADA3-3CF7460971A8}" srcOrd="1" destOrd="0" parTransId="{10855629-3DF3-4246-B317-CDC624A574A4}" sibTransId="{22CAC8F5-6D84-4C6A-9DBC-20EFEB0F00EC}"/>
    <dgm:cxn modelId="{659E96C3-16CC-4DCE-BCD0-E0B797E509F0}" srcId="{D3AF01FD-EE24-4E18-B2A5-C6E50837AD15}" destId="{86846814-D70C-403A-9747-670FF63EEE7D}" srcOrd="3" destOrd="0" parTransId="{CC3F60D3-0947-4FE6-BF12-AB39FF3621DD}" sibTransId="{BB61621A-A3B7-46FA-B531-0908381DFEB7}"/>
    <dgm:cxn modelId="{C148A327-F464-41C7-9162-EE3FADDAD1B6}" type="presOf" srcId="{CBEE917F-5F99-47D4-9A4D-2C4966DFF912}" destId="{D2E0D846-7D2B-464A-B7F8-95E8CFF2E9BB}" srcOrd="0" destOrd="0" presId="urn:microsoft.com/office/officeart/2005/8/layout/vList2"/>
    <dgm:cxn modelId="{E97302A0-6EC3-4865-871E-916DED2ABABE}" type="presOf" srcId="{4412C104-2A05-43ED-8684-46EA25C78258}" destId="{6B1FA961-C67F-4CB1-B187-9A02CA6CEF86}" srcOrd="0" destOrd="0" presId="urn:microsoft.com/office/officeart/2005/8/layout/vList2"/>
    <dgm:cxn modelId="{41BBB160-CB96-4B54-87C5-3F908CA5B651}" srcId="{D3AF01FD-EE24-4E18-B2A5-C6E50837AD15}" destId="{4412C104-2A05-43ED-8684-46EA25C78258}" srcOrd="2" destOrd="0" parTransId="{7FCB970C-FB3E-4542-A6B9-6E702ED8088D}" sibTransId="{EDC3BEF0-235B-4CF7-986A-BF09A1746DD5}"/>
    <dgm:cxn modelId="{1D95BBA1-DB66-4629-BE32-E4C989F8ADA2}" type="presOf" srcId="{86846814-D70C-403A-9747-670FF63EEE7D}" destId="{EE3708B3-E52A-48EA-9B00-07223AB4C6AD}" srcOrd="0" destOrd="0" presId="urn:microsoft.com/office/officeart/2005/8/layout/vList2"/>
    <dgm:cxn modelId="{F60B6EEE-7F97-48A1-9417-3BCAD1C1D1B2}" type="presOf" srcId="{82ECBF32-9FA5-4EE7-ADA3-3CF7460971A8}" destId="{19ABCE36-CEF0-4074-8D1C-290EC658A1B0}" srcOrd="0" destOrd="0" presId="urn:microsoft.com/office/officeart/2005/8/layout/vList2"/>
    <dgm:cxn modelId="{6C0C405C-5CA8-4085-8537-9FAEC62513EF}" srcId="{D3AF01FD-EE24-4E18-B2A5-C6E50837AD15}" destId="{CBEE917F-5F99-47D4-9A4D-2C4966DFF912}" srcOrd="0" destOrd="0" parTransId="{D4B7B3FA-08A0-490C-BA3C-3EBC56F60C6F}" sibTransId="{5C31EE5D-B5A5-473B-A6CF-8A08AC13A7FC}"/>
    <dgm:cxn modelId="{81A7AB11-BDB4-44DF-8A58-18ED7FFA851A}" type="presOf" srcId="{39022F4E-EFA9-44FB-9518-AF072AB454C5}" destId="{7CD30971-A43C-46FB-A23F-5A3E3848FE27}" srcOrd="0" destOrd="0" presId="urn:microsoft.com/office/officeart/2005/8/layout/vList2"/>
    <dgm:cxn modelId="{113603F0-AD95-4048-98C2-140F242F4AC2}" type="presParOf" srcId="{CFF07659-798D-4227-8E89-C1B38687A6A2}" destId="{D2E0D846-7D2B-464A-B7F8-95E8CFF2E9BB}" srcOrd="0" destOrd="0" presId="urn:microsoft.com/office/officeart/2005/8/layout/vList2"/>
    <dgm:cxn modelId="{32CDC79A-B27A-4E5B-9C6C-CBB3556F96E0}" type="presParOf" srcId="{CFF07659-798D-4227-8E89-C1B38687A6A2}" destId="{1D154666-0423-42BE-A894-74F2BEAECB8C}" srcOrd="1" destOrd="0" presId="urn:microsoft.com/office/officeart/2005/8/layout/vList2"/>
    <dgm:cxn modelId="{FDA3F4A2-1D6D-4B71-8DA5-1AB9AD319D60}" type="presParOf" srcId="{CFF07659-798D-4227-8E89-C1B38687A6A2}" destId="{19ABCE36-CEF0-4074-8D1C-290EC658A1B0}" srcOrd="2" destOrd="0" presId="urn:microsoft.com/office/officeart/2005/8/layout/vList2"/>
    <dgm:cxn modelId="{B8938C7C-ADF8-4F09-A5D0-0AA58DA778C3}" type="presParOf" srcId="{CFF07659-798D-4227-8E89-C1B38687A6A2}" destId="{E5AB86D7-4EFA-42B8-9F2F-E3C10613A886}" srcOrd="3" destOrd="0" presId="urn:microsoft.com/office/officeart/2005/8/layout/vList2"/>
    <dgm:cxn modelId="{E39F6933-4735-4423-9785-38BC0774A63A}" type="presParOf" srcId="{CFF07659-798D-4227-8E89-C1B38687A6A2}" destId="{6B1FA961-C67F-4CB1-B187-9A02CA6CEF86}" srcOrd="4" destOrd="0" presId="urn:microsoft.com/office/officeart/2005/8/layout/vList2"/>
    <dgm:cxn modelId="{21F8E0B3-A1E7-4DD7-93AB-A48A7E8B68BA}" type="presParOf" srcId="{CFF07659-798D-4227-8E89-C1B38687A6A2}" destId="{EF0F47A3-559B-4AFC-96E2-82590139A3B2}" srcOrd="5" destOrd="0" presId="urn:microsoft.com/office/officeart/2005/8/layout/vList2"/>
    <dgm:cxn modelId="{76C8A0B4-9249-4FAB-983C-6B60B30BC13B}" type="presParOf" srcId="{CFF07659-798D-4227-8E89-C1B38687A6A2}" destId="{EE3708B3-E52A-48EA-9B00-07223AB4C6AD}" srcOrd="6" destOrd="0" presId="urn:microsoft.com/office/officeart/2005/8/layout/vList2"/>
    <dgm:cxn modelId="{E0358755-A508-48FA-88F5-D0279EEE99A1}" type="presParOf" srcId="{CFF07659-798D-4227-8E89-C1B38687A6A2}" destId="{E8D5F2F2-A5BD-43EE-BFB7-C08ADF9E5EED}" srcOrd="7" destOrd="0" presId="urn:microsoft.com/office/officeart/2005/8/layout/vList2"/>
    <dgm:cxn modelId="{257D74C3-E5F9-4B5F-A0B8-599B9F74F600}" type="presParOf" srcId="{CFF07659-798D-4227-8E89-C1B38687A6A2}" destId="{7CD30971-A43C-46FB-A23F-5A3E3848FE2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7536A4-64CF-4179-952E-D429757571CB}">
      <dsp:nvSpPr>
        <dsp:cNvPr id="0" name=""/>
        <dsp:cNvSpPr/>
      </dsp:nvSpPr>
      <dsp:spPr>
        <a:xfrm>
          <a:off x="347186" y="1934"/>
          <a:ext cx="2354758" cy="1412855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Nieuwsgierigheid </a:t>
          </a:r>
          <a:endParaRPr lang="nl-NL" sz="2400" kern="1200" dirty="0"/>
        </a:p>
      </dsp:txBody>
      <dsp:txXfrm>
        <a:off x="347186" y="1934"/>
        <a:ext cx="2354758" cy="1412855"/>
      </dsp:txXfrm>
    </dsp:sp>
    <dsp:sp modelId="{2FFA4377-8662-4C47-8D5C-1024860F8FF0}">
      <dsp:nvSpPr>
        <dsp:cNvPr id="0" name=""/>
        <dsp:cNvSpPr/>
      </dsp:nvSpPr>
      <dsp:spPr>
        <a:xfrm>
          <a:off x="2937420" y="1934"/>
          <a:ext cx="2354758" cy="1412855"/>
        </a:xfrm>
        <a:prstGeom prst="rect">
          <a:avLst/>
        </a:prstGeom>
        <a:solidFill>
          <a:srgbClr val="BE8EA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Open houding </a:t>
          </a:r>
          <a:endParaRPr lang="nl-NL" sz="2400" kern="1200" dirty="0"/>
        </a:p>
      </dsp:txBody>
      <dsp:txXfrm>
        <a:off x="2937420" y="1934"/>
        <a:ext cx="2354758" cy="1412855"/>
      </dsp:txXfrm>
    </dsp:sp>
    <dsp:sp modelId="{DBA50F0F-52C9-4617-8C74-07F67269D72C}">
      <dsp:nvSpPr>
        <dsp:cNvPr id="0" name=""/>
        <dsp:cNvSpPr/>
      </dsp:nvSpPr>
      <dsp:spPr>
        <a:xfrm>
          <a:off x="5527655" y="1934"/>
          <a:ext cx="2354758" cy="1412855"/>
        </a:xfrm>
        <a:prstGeom prst="rect">
          <a:avLst/>
        </a:prstGeom>
        <a:solidFill>
          <a:srgbClr val="EE6E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De wil om te begrijpen</a:t>
          </a:r>
          <a:endParaRPr lang="nl-NL" sz="2400" kern="1200" dirty="0"/>
        </a:p>
      </dsp:txBody>
      <dsp:txXfrm>
        <a:off x="5527655" y="1934"/>
        <a:ext cx="2354758" cy="1412855"/>
      </dsp:txXfrm>
    </dsp:sp>
    <dsp:sp modelId="{BB8B5A7B-77D5-4399-B119-78D80F1C081A}">
      <dsp:nvSpPr>
        <dsp:cNvPr id="0" name=""/>
        <dsp:cNvSpPr/>
      </dsp:nvSpPr>
      <dsp:spPr>
        <a:xfrm>
          <a:off x="347186" y="1650265"/>
          <a:ext cx="2354758" cy="1412855"/>
        </a:xfrm>
        <a:prstGeom prst="rect">
          <a:avLst/>
        </a:prstGeom>
        <a:solidFill>
          <a:srgbClr val="FF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err="1" smtClean="0"/>
            <a:t>Doorzettings-vermogen</a:t>
          </a:r>
          <a:r>
            <a:rPr lang="nl-NL" sz="2400" kern="1200" dirty="0" smtClean="0"/>
            <a:t> </a:t>
          </a:r>
          <a:endParaRPr lang="nl-NL" sz="2400" kern="1200" dirty="0"/>
        </a:p>
      </dsp:txBody>
      <dsp:txXfrm>
        <a:off x="347186" y="1650265"/>
        <a:ext cx="2354758" cy="1412855"/>
      </dsp:txXfrm>
    </dsp:sp>
    <dsp:sp modelId="{CBF46EB9-541F-41D1-BEC1-F0B0A58D5EF5}">
      <dsp:nvSpPr>
        <dsp:cNvPr id="0" name=""/>
        <dsp:cNvSpPr/>
      </dsp:nvSpPr>
      <dsp:spPr>
        <a:xfrm>
          <a:off x="2937420" y="1650265"/>
          <a:ext cx="2354758" cy="1412855"/>
        </a:xfrm>
        <a:prstGeom prst="rect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Creativiteit en durf</a:t>
          </a:r>
          <a:endParaRPr lang="nl-NL" sz="2400" kern="1200" dirty="0"/>
        </a:p>
      </dsp:txBody>
      <dsp:txXfrm>
        <a:off x="2937420" y="1650265"/>
        <a:ext cx="2354758" cy="1412855"/>
      </dsp:txXfrm>
    </dsp:sp>
    <dsp:sp modelId="{C5669B7B-0430-4DE9-8166-667B9009A958}">
      <dsp:nvSpPr>
        <dsp:cNvPr id="0" name=""/>
        <dsp:cNvSpPr/>
      </dsp:nvSpPr>
      <dsp:spPr>
        <a:xfrm>
          <a:off x="5527655" y="1650265"/>
          <a:ext cx="2354758" cy="1412855"/>
        </a:xfrm>
        <a:prstGeom prst="rect">
          <a:avLst/>
        </a:prstGeom>
        <a:solidFill>
          <a:srgbClr val="98307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nl-NL" sz="2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2400" kern="1200" dirty="0" smtClean="0"/>
            <a:t>Kritisch zijn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400" kern="1200" dirty="0"/>
        </a:p>
      </dsp:txBody>
      <dsp:txXfrm>
        <a:off x="5527655" y="1650265"/>
        <a:ext cx="2354758" cy="1412855"/>
      </dsp:txXfrm>
    </dsp:sp>
    <dsp:sp modelId="{937449A8-7019-419F-9FF6-D861BC7FAB60}">
      <dsp:nvSpPr>
        <dsp:cNvPr id="0" name=""/>
        <dsp:cNvSpPr/>
      </dsp:nvSpPr>
      <dsp:spPr>
        <a:xfrm>
          <a:off x="2937420" y="3298596"/>
          <a:ext cx="2354758" cy="1412855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Samen met anderen</a:t>
          </a:r>
          <a:endParaRPr lang="nl-NL" sz="2400" kern="1200" dirty="0"/>
        </a:p>
      </dsp:txBody>
      <dsp:txXfrm>
        <a:off x="2937420" y="3298596"/>
        <a:ext cx="2354758" cy="14128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E0D846-7D2B-464A-B7F8-95E8CFF2E9BB}">
      <dsp:nvSpPr>
        <dsp:cNvPr id="0" name=""/>
        <dsp:cNvSpPr/>
      </dsp:nvSpPr>
      <dsp:spPr>
        <a:xfrm>
          <a:off x="0" y="554196"/>
          <a:ext cx="8229600" cy="623610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Onalledaags en verrassend</a:t>
          </a:r>
          <a:endParaRPr lang="nl-NL" sz="2600" kern="1200" dirty="0"/>
        </a:p>
      </dsp:txBody>
      <dsp:txXfrm>
        <a:off x="0" y="554196"/>
        <a:ext cx="8229600" cy="623610"/>
      </dsp:txXfrm>
    </dsp:sp>
    <dsp:sp modelId="{19ABCE36-CEF0-4074-8D1C-290EC658A1B0}">
      <dsp:nvSpPr>
        <dsp:cNvPr id="0" name=""/>
        <dsp:cNvSpPr/>
      </dsp:nvSpPr>
      <dsp:spPr>
        <a:xfrm>
          <a:off x="0" y="1252686"/>
          <a:ext cx="8229600" cy="623610"/>
        </a:xfrm>
        <a:prstGeom prst="roundRect">
          <a:avLst/>
        </a:prstGeom>
        <a:solidFill>
          <a:srgbClr val="98307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Lage instapdrempel</a:t>
          </a:r>
          <a:endParaRPr lang="nl-NL" sz="2600" kern="1200" dirty="0"/>
        </a:p>
      </dsp:txBody>
      <dsp:txXfrm>
        <a:off x="0" y="1252686"/>
        <a:ext cx="8229600" cy="623610"/>
      </dsp:txXfrm>
    </dsp:sp>
    <dsp:sp modelId="{6B1FA961-C67F-4CB1-B187-9A02CA6CEF86}">
      <dsp:nvSpPr>
        <dsp:cNvPr id="0" name=""/>
        <dsp:cNvSpPr/>
      </dsp:nvSpPr>
      <dsp:spPr>
        <a:xfrm>
          <a:off x="0" y="1951176"/>
          <a:ext cx="8229600" cy="623610"/>
        </a:xfrm>
        <a:prstGeom prst="roundRect">
          <a:avLst/>
        </a:prstGeom>
        <a:solidFill>
          <a:srgbClr val="FF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Duidelijke vraagstelling maar onduidelijke oplossing</a:t>
          </a:r>
          <a:endParaRPr lang="nl-NL" sz="2600" kern="1200" dirty="0"/>
        </a:p>
      </dsp:txBody>
      <dsp:txXfrm>
        <a:off x="0" y="1951176"/>
        <a:ext cx="8229600" cy="623610"/>
      </dsp:txXfrm>
    </dsp:sp>
    <dsp:sp modelId="{EE3708B3-E52A-48EA-9B00-07223AB4C6AD}">
      <dsp:nvSpPr>
        <dsp:cNvPr id="0" name=""/>
        <dsp:cNvSpPr/>
      </dsp:nvSpPr>
      <dsp:spPr>
        <a:xfrm>
          <a:off x="0" y="2649666"/>
          <a:ext cx="8229600" cy="623610"/>
        </a:xfrm>
        <a:prstGeom prst="roundRect">
          <a:avLst/>
        </a:prstGeom>
        <a:solidFill>
          <a:srgbClr val="EE6E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Beroep doen op creativiteit</a:t>
          </a:r>
          <a:endParaRPr lang="nl-NL" sz="2600" kern="1200" dirty="0"/>
        </a:p>
      </dsp:txBody>
      <dsp:txXfrm>
        <a:off x="0" y="2649666"/>
        <a:ext cx="8229600" cy="623610"/>
      </dsp:txXfrm>
    </dsp:sp>
    <dsp:sp modelId="{7CD30971-A43C-46FB-A23F-5A3E3848FE27}">
      <dsp:nvSpPr>
        <dsp:cNvPr id="0" name=""/>
        <dsp:cNvSpPr/>
      </dsp:nvSpPr>
      <dsp:spPr>
        <a:xfrm>
          <a:off x="0" y="3348156"/>
          <a:ext cx="8229600" cy="623610"/>
        </a:xfrm>
        <a:prstGeom prst="roundRect">
          <a:avLst/>
        </a:prstGeom>
        <a:solidFill>
          <a:srgbClr val="B09CA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Ruimte om te stoeien met diverse aspecten van wiskunde</a:t>
          </a:r>
          <a:endParaRPr lang="nl-NL" sz="2600" kern="1200" dirty="0"/>
        </a:p>
      </dsp:txBody>
      <dsp:txXfrm>
        <a:off x="0" y="3348156"/>
        <a:ext cx="8229600" cy="623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82C-DE8B-4F83-BDC5-C463515FD20E}" type="datetimeFigureOut">
              <a:rPr lang="nl-NL" smtClean="0"/>
              <a:pPr/>
              <a:t>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861A-EB1C-4176-886C-6A440FD3382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82C-DE8B-4F83-BDC5-C463515FD20E}" type="datetimeFigureOut">
              <a:rPr lang="nl-NL" smtClean="0"/>
              <a:pPr/>
              <a:t>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861A-EB1C-4176-886C-6A440FD3382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82C-DE8B-4F83-BDC5-C463515FD20E}" type="datetimeFigureOut">
              <a:rPr lang="nl-NL" smtClean="0"/>
              <a:pPr/>
              <a:t>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861A-EB1C-4176-886C-6A440FD3382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82C-DE8B-4F83-BDC5-C463515FD20E}" type="datetimeFigureOut">
              <a:rPr lang="nl-NL" smtClean="0"/>
              <a:pPr/>
              <a:t>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861A-EB1C-4176-886C-6A440FD3382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82C-DE8B-4F83-BDC5-C463515FD20E}" type="datetimeFigureOut">
              <a:rPr lang="nl-NL" smtClean="0"/>
              <a:pPr/>
              <a:t>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861A-EB1C-4176-886C-6A440FD3382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82C-DE8B-4F83-BDC5-C463515FD20E}" type="datetimeFigureOut">
              <a:rPr lang="nl-NL" smtClean="0"/>
              <a:pPr/>
              <a:t>6-3-2015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861A-EB1C-4176-886C-6A440FD3382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82C-DE8B-4F83-BDC5-C463515FD20E}" type="datetimeFigureOut">
              <a:rPr lang="nl-NL" smtClean="0"/>
              <a:pPr/>
              <a:t>6-3-2015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861A-EB1C-4176-886C-6A440FD3382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82C-DE8B-4F83-BDC5-C463515FD20E}" type="datetimeFigureOut">
              <a:rPr lang="nl-NL" smtClean="0"/>
              <a:pPr/>
              <a:t>6-3-2015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861A-EB1C-4176-886C-6A440FD3382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82C-DE8B-4F83-BDC5-C463515FD20E}" type="datetimeFigureOut">
              <a:rPr lang="nl-NL" smtClean="0"/>
              <a:pPr/>
              <a:t>6-3-2015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861A-EB1C-4176-886C-6A440FD3382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82C-DE8B-4F83-BDC5-C463515FD20E}" type="datetimeFigureOut">
              <a:rPr lang="nl-NL" smtClean="0"/>
              <a:pPr/>
              <a:t>6-3-2015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861A-EB1C-4176-886C-6A440FD3382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82C-DE8B-4F83-BDC5-C463515FD20E}" type="datetimeFigureOut">
              <a:rPr lang="nl-NL" smtClean="0"/>
              <a:pPr/>
              <a:t>6-3-2015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861A-EB1C-4176-886C-6A440FD3382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9482C-DE8B-4F83-BDC5-C463515FD20E}" type="datetimeFigureOut">
              <a:rPr lang="nl-NL" smtClean="0"/>
              <a:pPr/>
              <a:t>6-3-2015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7861A-EB1C-4176-886C-6A440FD3382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urekanet.nl/video-s/wiscodans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.markusse@ipabo.nl" TargetMode="External"/><Relationship Id="rId2" Type="http://schemas.openxmlformats.org/officeDocument/2006/relationships/hyperlink" Target="mailto:A.markusse@ipabo.n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450912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nl-NL" sz="10000" dirty="0" err="1" smtClean="0">
                <a:solidFill>
                  <a:srgbClr val="FF0066"/>
                </a:solidFill>
              </a:rPr>
              <a:t>Wiscodans</a:t>
            </a:r>
            <a:endParaRPr lang="nl-NL" sz="10000" dirty="0">
              <a:solidFill>
                <a:srgbClr val="FF0066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1520" y="5981700"/>
            <a:ext cx="6400800" cy="1752600"/>
          </a:xfrm>
        </p:spPr>
        <p:txBody>
          <a:bodyPr/>
          <a:lstStyle/>
          <a:p>
            <a:pPr algn="l"/>
            <a:r>
              <a:rPr lang="nl-NL" dirty="0" smtClean="0"/>
              <a:t>Leren over symmetrie via dans</a:t>
            </a:r>
            <a:endParaRPr lang="nl-NL" dirty="0"/>
          </a:p>
        </p:txBody>
      </p:sp>
      <p:pic>
        <p:nvPicPr>
          <p:cNvPr id="4" name="Afbeelding 3" descr="wiscodans.jpg"/>
          <p:cNvPicPr>
            <a:picLocks noChangeAspect="1"/>
          </p:cNvPicPr>
          <p:nvPr/>
        </p:nvPicPr>
        <p:blipFill>
          <a:blip r:embed="rId2" cstate="print"/>
          <a:srcRect t="8668" b="4649"/>
          <a:stretch>
            <a:fillRect/>
          </a:stretch>
        </p:blipFill>
        <p:spPr>
          <a:xfrm>
            <a:off x="2296783" y="0"/>
            <a:ext cx="6847217" cy="432048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660232" y="5805264"/>
            <a:ext cx="2094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tx1">
                    <a:tint val="75000"/>
                  </a:schemeClr>
                </a:solidFill>
              </a:rPr>
              <a:t>Annette </a:t>
            </a:r>
            <a:r>
              <a:rPr lang="nl-NL" sz="2000" dirty="0" err="1">
                <a:solidFill>
                  <a:schemeClr val="tx1">
                    <a:tint val="75000"/>
                  </a:schemeClr>
                </a:solidFill>
              </a:rPr>
              <a:t>Markusse</a:t>
            </a:r>
            <a:endParaRPr lang="nl-NL" sz="2000" dirty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nl-NL" sz="2000" dirty="0">
                <a:solidFill>
                  <a:schemeClr val="tx1">
                    <a:tint val="75000"/>
                  </a:schemeClr>
                </a:solidFill>
              </a:rPr>
              <a:t>Hogeschool </a:t>
            </a:r>
            <a:r>
              <a:rPr lang="nl-NL" sz="2000" dirty="0" err="1">
                <a:solidFill>
                  <a:schemeClr val="tx1">
                    <a:tint val="75000"/>
                  </a:schemeClr>
                </a:solidFill>
              </a:rPr>
              <a:t>iPabo</a:t>
            </a:r>
            <a:endParaRPr lang="nl-NL" sz="20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67544" y="1600200"/>
            <a:ext cx="8280920" cy="4525963"/>
          </a:xfrm>
        </p:spPr>
        <p:txBody>
          <a:bodyPr/>
          <a:lstStyle/>
          <a:p>
            <a:pPr algn="ctr">
              <a:buNone/>
            </a:pPr>
            <a:r>
              <a:rPr lang="nl-NL" dirty="0" smtClean="0">
                <a:solidFill>
                  <a:srgbClr val="FF0066"/>
                </a:solidFill>
                <a:hlinkClick r:id="rId2"/>
              </a:rPr>
              <a:t>http://eurekanet.nl/video-s/wiscodans.html</a:t>
            </a:r>
            <a:endParaRPr lang="nl-NL" dirty="0" smtClean="0">
              <a:solidFill>
                <a:srgbClr val="FF0066"/>
              </a:solidFill>
            </a:endParaRPr>
          </a:p>
          <a:p>
            <a:endParaRPr lang="nl-NL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66"/>
                </a:solidFill>
              </a:rPr>
              <a:t>Leren via dans</a:t>
            </a:r>
            <a:endParaRPr lang="nl-NL" dirty="0">
              <a:solidFill>
                <a:srgbClr val="FF006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3000" dirty="0" smtClean="0">
                <a:solidFill>
                  <a:schemeClr val="bg1">
                    <a:lumMod val="50000"/>
                  </a:schemeClr>
                </a:solidFill>
              </a:rPr>
              <a:t>Ontstaan van een </a:t>
            </a:r>
            <a:r>
              <a:rPr lang="nl-NL" sz="3000" dirty="0">
                <a:solidFill>
                  <a:schemeClr val="bg1">
                    <a:lumMod val="50000"/>
                  </a:schemeClr>
                </a:solidFill>
              </a:rPr>
              <a:t>overlegsituatie waarbij de </a:t>
            </a:r>
            <a:r>
              <a:rPr lang="nl-NL" sz="3000" dirty="0" smtClean="0">
                <a:solidFill>
                  <a:schemeClr val="bg1">
                    <a:lumMod val="50000"/>
                  </a:schemeClr>
                </a:solidFill>
              </a:rPr>
              <a:t>mogelijkheden </a:t>
            </a:r>
            <a:r>
              <a:rPr lang="nl-NL" sz="3000" dirty="0">
                <a:solidFill>
                  <a:schemeClr val="bg1">
                    <a:lumMod val="50000"/>
                  </a:schemeClr>
                </a:solidFill>
              </a:rPr>
              <a:t>van de symmetrie samen kunnen </a:t>
            </a:r>
            <a:r>
              <a:rPr lang="nl-NL" sz="3000" dirty="0" smtClean="0">
                <a:solidFill>
                  <a:schemeClr val="bg1">
                    <a:lumMod val="50000"/>
                  </a:schemeClr>
                </a:solidFill>
              </a:rPr>
              <a:t>worden onderzocht</a:t>
            </a:r>
          </a:p>
          <a:p>
            <a:r>
              <a:rPr lang="nl-NL" sz="3000" dirty="0" smtClean="0">
                <a:solidFill>
                  <a:schemeClr val="bg1">
                    <a:lumMod val="50000"/>
                  </a:schemeClr>
                </a:solidFill>
              </a:rPr>
              <a:t>Inspelen op de bewegingsbehoefte</a:t>
            </a:r>
            <a:endParaRPr lang="nl-NL" sz="3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nl-NL" sz="3000" dirty="0">
                <a:solidFill>
                  <a:schemeClr val="bg1">
                    <a:lumMod val="50000"/>
                  </a:schemeClr>
                </a:solidFill>
              </a:rPr>
              <a:t>dans </a:t>
            </a:r>
            <a:r>
              <a:rPr lang="nl-NL" sz="3000" dirty="0" smtClean="0">
                <a:solidFill>
                  <a:schemeClr val="bg1">
                    <a:lumMod val="50000"/>
                  </a:schemeClr>
                </a:solidFill>
              </a:rPr>
              <a:t>is niet </a:t>
            </a:r>
            <a:r>
              <a:rPr lang="nl-NL" sz="3000" dirty="0">
                <a:solidFill>
                  <a:schemeClr val="bg1">
                    <a:lumMod val="50000"/>
                  </a:schemeClr>
                </a:solidFill>
              </a:rPr>
              <a:t>alleen een wiskundige, maar ook een motorische, muzikale en sociale </a:t>
            </a:r>
            <a:r>
              <a:rPr lang="nl-NL" sz="3000" dirty="0" smtClean="0">
                <a:solidFill>
                  <a:schemeClr val="bg1">
                    <a:lumMod val="50000"/>
                  </a:schemeClr>
                </a:solidFill>
              </a:rPr>
              <a:t>activiteit</a:t>
            </a:r>
          </a:p>
          <a:p>
            <a:r>
              <a:rPr lang="nl-NL" sz="3000" dirty="0" smtClean="0">
                <a:solidFill>
                  <a:schemeClr val="bg1">
                    <a:lumMod val="50000"/>
                  </a:schemeClr>
                </a:solidFill>
              </a:rPr>
              <a:t>Een activiteit </a:t>
            </a:r>
            <a:r>
              <a:rPr lang="nl-NL" sz="3000" dirty="0">
                <a:solidFill>
                  <a:schemeClr val="bg1">
                    <a:lumMod val="50000"/>
                  </a:schemeClr>
                </a:solidFill>
              </a:rPr>
              <a:t>die iedereen als een succeservaring kan beleven omdat iedereen op zijn eigen manier, een </a:t>
            </a:r>
            <a:r>
              <a:rPr lang="nl-NL" sz="3000" dirty="0" smtClean="0">
                <a:solidFill>
                  <a:schemeClr val="bg1">
                    <a:lumMod val="50000"/>
                  </a:schemeClr>
                </a:solidFill>
              </a:rPr>
              <a:t>bijdrage </a:t>
            </a:r>
            <a:r>
              <a:rPr lang="nl-NL" sz="3000" dirty="0">
                <a:solidFill>
                  <a:schemeClr val="bg1">
                    <a:lumMod val="50000"/>
                  </a:schemeClr>
                </a:solidFill>
              </a:rPr>
              <a:t>kan leveren aan het gezamenlijke </a:t>
            </a:r>
            <a:r>
              <a:rPr lang="nl-NL" sz="3000" dirty="0" smtClean="0">
                <a:solidFill>
                  <a:schemeClr val="bg1">
                    <a:lumMod val="50000"/>
                  </a:schemeClr>
                </a:solidFill>
              </a:rPr>
              <a:t>doel</a:t>
            </a:r>
            <a:endParaRPr lang="nl-NL" sz="3000" dirty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167556" y="5733256"/>
            <a:ext cx="67588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nl-NL" sz="4800" b="1" cap="none" spc="0" dirty="0" smtClean="0">
                <a:ln/>
                <a:solidFill>
                  <a:srgbClr val="FF0066"/>
                </a:solidFill>
                <a:effectLst/>
              </a:rPr>
              <a:t>En vooral erg </a:t>
            </a:r>
            <a:r>
              <a:rPr lang="nl-NL" sz="4800" b="1" cap="none" spc="0" smtClean="0">
                <a:ln/>
                <a:solidFill>
                  <a:srgbClr val="FF0066"/>
                </a:solidFill>
                <a:effectLst/>
              </a:rPr>
              <a:t>veel plezier!</a:t>
            </a:r>
            <a:endParaRPr lang="nl-NL" sz="4800" b="1" cap="none" spc="0" dirty="0">
              <a:ln/>
              <a:solidFill>
                <a:srgbClr val="FF0066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66"/>
                </a:solidFill>
              </a:rPr>
              <a:t>Uitlokken van onderzoekend gedrag</a:t>
            </a:r>
            <a:endParaRPr lang="nl-NL" b="1" dirty="0">
              <a:solidFill>
                <a:srgbClr val="FF0066"/>
              </a:solidFill>
            </a:endParaRP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E0D846-7D2B-464A-B7F8-95E8CFF2E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D2E0D846-7D2B-464A-B7F8-95E8CFF2E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D2E0D846-7D2B-464A-B7F8-95E8CFF2E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ABCE36-CEF0-4074-8D1C-290EC658A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19ABCE36-CEF0-4074-8D1C-290EC658A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19ABCE36-CEF0-4074-8D1C-290EC658A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1FA961-C67F-4CB1-B187-9A02CA6CE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6B1FA961-C67F-4CB1-B187-9A02CA6CE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6B1FA961-C67F-4CB1-B187-9A02CA6CE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3708B3-E52A-48EA-9B00-07223AB4C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EE3708B3-E52A-48EA-9B00-07223AB4C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EE3708B3-E52A-48EA-9B00-07223AB4C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D30971-A43C-46FB-A23F-5A3E3848F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7CD30971-A43C-46FB-A23F-5A3E3848F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7CD30971-A43C-46FB-A23F-5A3E3848F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66"/>
                </a:solidFill>
              </a:rPr>
              <a:t> Grote Rekendag 2015</a:t>
            </a:r>
            <a:endParaRPr lang="nl-NL" dirty="0">
              <a:solidFill>
                <a:srgbClr val="FF0066"/>
              </a:solidFill>
            </a:endParaRPr>
          </a:p>
        </p:txBody>
      </p:sp>
      <p:pic>
        <p:nvPicPr>
          <p:cNvPr id="4" name="Picture 2" descr="G:\7 Marketing\4 Medewerkers\Lonneke\Grote Rekendag\Grote Rekendag 2015\Beeld websi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3799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39552" y="5805264"/>
            <a:ext cx="8064896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bg2"/>
                </a:solidFill>
              </a:rPr>
              <a:t>Meetkunde uit de kunst in de klas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66"/>
                </a:solidFill>
              </a:rPr>
              <a:t>Keerkunst </a:t>
            </a:r>
            <a:endParaRPr lang="nl-NL" dirty="0">
              <a:solidFill>
                <a:srgbClr val="FF0066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1535" y="1600200"/>
            <a:ext cx="60409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764704"/>
            <a:ext cx="2917226" cy="531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0"/>
            <a:ext cx="3538736" cy="1162050"/>
          </a:xfrm>
        </p:spPr>
        <p:txBody>
          <a:bodyPr>
            <a:noAutofit/>
          </a:bodyPr>
          <a:lstStyle/>
          <a:p>
            <a:pPr algn="ctr"/>
            <a:r>
              <a:rPr lang="nl-NL" sz="3600" dirty="0" smtClean="0">
                <a:solidFill>
                  <a:srgbClr val="FF0066"/>
                </a:solidFill>
              </a:rPr>
              <a:t>Omkeermannetje 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66728" cy="4691063"/>
          </a:xfrm>
        </p:spPr>
        <p:txBody>
          <a:bodyPr/>
          <a:lstStyle/>
          <a:p>
            <a:endParaRPr lang="nl-NL" dirty="0" smtClean="0"/>
          </a:p>
          <a:p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</a:rPr>
              <a:t>Het omkeermannetje wil een getal op zijn buik hebben.</a:t>
            </a:r>
          </a:p>
          <a:p>
            <a:endParaRPr lang="nl-NL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</a:rPr>
              <a:t>Als je het mannetje omkeert, moet er nog steeds een getal op zijn buik staan.</a:t>
            </a:r>
            <a:endParaRPr lang="nl-NL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66"/>
                </a:solidFill>
              </a:rPr>
              <a:t>Keerdans </a:t>
            </a:r>
            <a:endParaRPr lang="nl-NL" dirty="0">
              <a:solidFill>
                <a:srgbClr val="FF0066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60553"/>
            <a:ext cx="8229600" cy="44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66"/>
                </a:solidFill>
              </a:rPr>
              <a:t>Drie stappen</a:t>
            </a:r>
            <a:endParaRPr lang="nl-NL" dirty="0">
              <a:solidFill>
                <a:srgbClr val="FF006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>
                <a:solidFill>
                  <a:srgbClr val="FF0066"/>
                </a:solidFill>
              </a:rPr>
              <a:t>Oefenronde</a:t>
            </a:r>
          </a:p>
          <a:p>
            <a:r>
              <a:rPr lang="nl-NL" dirty="0" smtClean="0">
                <a:solidFill>
                  <a:srgbClr val="FF0066"/>
                </a:solidFill>
              </a:rPr>
              <a:t>Tableau </a:t>
            </a:r>
            <a:r>
              <a:rPr lang="nl-NL" dirty="0">
                <a:solidFill>
                  <a:srgbClr val="FF0066"/>
                </a:solidFill>
              </a:rPr>
              <a:t>vivant</a:t>
            </a:r>
          </a:p>
          <a:p>
            <a:r>
              <a:rPr lang="nl-NL" dirty="0">
                <a:solidFill>
                  <a:srgbClr val="FF0066"/>
                </a:solidFill>
              </a:rPr>
              <a:t>Keerdans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88840"/>
            <a:ext cx="4537348" cy="246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1920" y="2348880"/>
            <a:ext cx="5061248" cy="114300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Ontwerp je eigen keerdans of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wiscodans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Tijdelijke aanduiding voor inhoud 3" descr="saturday-night-fever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2952328" cy="3288779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395536" y="5373216"/>
            <a:ext cx="8366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nl-NL" sz="5400" b="1" cap="none" spc="0" dirty="0" err="1" smtClean="0">
                <a:ln/>
                <a:solidFill>
                  <a:srgbClr val="FF0066"/>
                </a:solidFill>
                <a:effectLst/>
              </a:rPr>
              <a:t>You</a:t>
            </a:r>
            <a:r>
              <a:rPr lang="nl-NL" sz="5400" b="1" cap="none" spc="0" dirty="0" smtClean="0">
                <a:ln/>
                <a:solidFill>
                  <a:srgbClr val="FF0066"/>
                </a:solidFill>
                <a:effectLst/>
              </a:rPr>
              <a:t> </a:t>
            </a:r>
            <a:r>
              <a:rPr lang="nl-NL" sz="5400" b="1" cap="none" spc="0" dirty="0" err="1" smtClean="0">
                <a:ln/>
                <a:solidFill>
                  <a:srgbClr val="FF0066"/>
                </a:solidFill>
                <a:effectLst/>
              </a:rPr>
              <a:t>should</a:t>
            </a:r>
            <a:r>
              <a:rPr lang="nl-NL" sz="5400" b="1" cap="none" spc="0" dirty="0" smtClean="0">
                <a:ln/>
                <a:solidFill>
                  <a:srgbClr val="FF0066"/>
                </a:solidFill>
                <a:effectLst/>
              </a:rPr>
              <a:t> </a:t>
            </a:r>
            <a:r>
              <a:rPr lang="nl-NL" sz="5400" b="1" cap="none" spc="0" dirty="0" err="1" smtClean="0">
                <a:ln/>
                <a:solidFill>
                  <a:srgbClr val="FF0066"/>
                </a:solidFill>
                <a:effectLst/>
              </a:rPr>
              <a:t>be</a:t>
            </a:r>
            <a:r>
              <a:rPr lang="nl-NL" sz="5400" b="1" cap="none" spc="0" dirty="0" smtClean="0">
                <a:ln/>
                <a:solidFill>
                  <a:srgbClr val="FF0066"/>
                </a:solidFill>
                <a:effectLst/>
              </a:rPr>
              <a:t> dancing </a:t>
            </a:r>
            <a:r>
              <a:rPr lang="nl-NL" sz="5400" b="1" cap="none" spc="0" dirty="0" err="1" smtClean="0">
                <a:ln/>
                <a:solidFill>
                  <a:srgbClr val="FF0066"/>
                </a:solidFill>
                <a:effectLst/>
              </a:rPr>
              <a:t>yeah</a:t>
            </a:r>
            <a:r>
              <a:rPr lang="nl-NL" sz="5400" b="1" cap="none" spc="0" dirty="0" smtClean="0">
                <a:ln/>
                <a:solidFill>
                  <a:srgbClr val="FF0066"/>
                </a:solidFill>
                <a:effectLst/>
              </a:rPr>
              <a:t>!</a:t>
            </a:r>
            <a:endParaRPr lang="nl-NL" sz="5400" b="1" cap="none" spc="0" dirty="0">
              <a:ln/>
              <a:solidFill>
                <a:srgbClr val="FF0066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66"/>
                </a:solidFill>
              </a:rPr>
              <a:t>Laat weten hoe het is gegaan</a:t>
            </a:r>
            <a:endParaRPr lang="nl-NL" dirty="0">
              <a:solidFill>
                <a:srgbClr val="FF0066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>
              <a:hlinkClick r:id="rId2"/>
            </a:endParaRPr>
          </a:p>
          <a:p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Twitter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: #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GroteRekendag</a:t>
            </a: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Mail: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a.markusse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@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ipabo.nl</a:t>
            </a: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 descr="D:\Annette\eurekanet\wiscodans\keerdans\zwaai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9624" y="3933056"/>
            <a:ext cx="4106794" cy="2313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Momentopname 5 (4-6-2014 17-04).png"/>
          <p:cNvPicPr>
            <a:picLocks noChangeAspect="1"/>
          </p:cNvPicPr>
          <p:nvPr/>
        </p:nvPicPr>
        <p:blipFill>
          <a:blip r:embed="rId2" cstate="print"/>
          <a:srcRect r="13143" b="10571"/>
          <a:stretch>
            <a:fillRect/>
          </a:stretch>
        </p:blipFill>
        <p:spPr>
          <a:xfrm>
            <a:off x="971600" y="764704"/>
            <a:ext cx="7200800" cy="4176464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idx="1"/>
          </p:nvPr>
        </p:nvSpPr>
        <p:spPr/>
      </p:sp>
      <p:sp>
        <p:nvSpPr>
          <p:cNvPr id="8" name="Tijdelijke aanduiding voor tekst 7"/>
          <p:cNvSpPr>
            <a:spLocks noGrp="1"/>
          </p:cNvSpPr>
          <p:nvPr>
            <p:ph type="body" sz="half" idx="2"/>
          </p:nvPr>
        </p:nvSpPr>
        <p:spPr>
          <a:xfrm>
            <a:off x="1115616" y="5367338"/>
            <a:ext cx="6984776" cy="804862"/>
          </a:xfrm>
        </p:spPr>
        <p:txBody>
          <a:bodyPr>
            <a:noAutofit/>
          </a:bodyPr>
          <a:lstStyle/>
          <a:p>
            <a:pPr algn="ctr"/>
            <a:r>
              <a:rPr lang="nl-NL" sz="3200" dirty="0">
                <a:solidFill>
                  <a:schemeClr val="tx1">
                    <a:tint val="75000"/>
                  </a:schemeClr>
                </a:solidFill>
              </a:rPr>
              <a:t>Welke vorm van symmetrie zie je hier?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bruiker\AppData\Local\Microsoft\Windows\Temporary Internet Files\Content.IE5\Y8DYB2D5\Symmetrie-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4914590" cy="5962489"/>
          </a:xfrm>
          <a:prstGeom prst="rect">
            <a:avLst/>
          </a:prstGeom>
          <a:noFill/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idx="1"/>
          </p:nvPr>
        </p:nvSpPr>
        <p:spPr/>
      </p:sp>
      <p:sp>
        <p:nvSpPr>
          <p:cNvPr id="8" name="Tijdelijke aanduiding voor tekst 7"/>
          <p:cNvSpPr>
            <a:spLocks noGrp="1"/>
          </p:cNvSpPr>
          <p:nvPr>
            <p:ph type="body" sz="half" idx="2"/>
          </p:nvPr>
        </p:nvSpPr>
        <p:spPr>
          <a:xfrm>
            <a:off x="2123728" y="6165304"/>
            <a:ext cx="5486400" cy="504056"/>
          </a:xfrm>
        </p:spPr>
        <p:txBody>
          <a:bodyPr>
            <a:normAutofit/>
          </a:bodyPr>
          <a:lstStyle/>
          <a:p>
            <a:r>
              <a:rPr lang="nl-NL" sz="2400" dirty="0" smtClean="0">
                <a:solidFill>
                  <a:schemeClr val="bg1">
                    <a:lumMod val="50000"/>
                  </a:schemeClr>
                </a:solidFill>
              </a:rPr>
              <a:t>Alles Telt, groep 5</a:t>
            </a:r>
            <a:endParaRPr lang="nl-NL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66"/>
                </a:solidFill>
              </a:rPr>
              <a:t>Leren over symmetrie via dans</a:t>
            </a:r>
            <a:endParaRPr lang="nl-NL" dirty="0">
              <a:solidFill>
                <a:srgbClr val="FF0066"/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Zou je in plaats van materiaal, ook het eigen lichaam kunnen gebruiken? </a:t>
            </a:r>
          </a:p>
          <a:p>
            <a:endParaRPr lang="nl-NL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Wat voor effect zou dat hebben? </a:t>
            </a:r>
          </a:p>
          <a:p>
            <a:endParaRPr lang="nl-NL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Zou deze werkvorm ook geschikt zijn voor de basisschool? 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nl-NL" sz="3600" dirty="0" smtClean="0">
                <a:solidFill>
                  <a:srgbClr val="FF0066"/>
                </a:solidFill>
              </a:rPr>
              <a:t>Hoe kun je met eenvoudige materialen een rekenles ontwerpen waarin speels en onderzoekend leren centraal staat?</a:t>
            </a:r>
            <a:endParaRPr lang="nl-NL" sz="3600" dirty="0">
              <a:solidFill>
                <a:srgbClr val="FF0066"/>
              </a:solidFill>
            </a:endParaRP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66"/>
                </a:solidFill>
              </a:rPr>
              <a:t>Onderzoekende houding</a:t>
            </a:r>
            <a:endParaRPr lang="nl-NL" b="1" dirty="0">
              <a:solidFill>
                <a:srgbClr val="FF0066"/>
              </a:solidFill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46384352"/>
              </p:ext>
            </p:extLst>
          </p:nvPr>
        </p:nvGraphicFramePr>
        <p:xfrm>
          <a:off x="457200" y="1412776"/>
          <a:ext cx="8229600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7536A4-64CF-4179-952E-D42975757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C7536A4-64CF-4179-952E-D42975757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C7536A4-64CF-4179-952E-D42975757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FA4377-8662-4C47-8D5C-1024860F8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FFA4377-8662-4C47-8D5C-1024860F8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FFA4377-8662-4C47-8D5C-1024860F8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A50F0F-52C9-4617-8C74-07F67269D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DBA50F0F-52C9-4617-8C74-07F67269D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DBA50F0F-52C9-4617-8C74-07F67269D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8B5A7B-77D5-4399-B119-78D80F1C0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BB8B5A7B-77D5-4399-B119-78D80F1C0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BB8B5A7B-77D5-4399-B119-78D80F1C0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F46EB9-541F-41D1-BEC1-F0B0A58D5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BF46EB9-541F-41D1-BEC1-F0B0A58D5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CBF46EB9-541F-41D1-BEC1-F0B0A58D5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669B7B-0430-4DE9-8166-667B9009A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C5669B7B-0430-4DE9-8166-667B9009A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C5669B7B-0430-4DE9-8166-667B9009A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7449A8-7019-419F-9FF6-D861BC7FA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937449A8-7019-419F-9FF6-D861BC7FA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937449A8-7019-419F-9FF6-D861BC7FA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>
                <a:solidFill>
                  <a:srgbClr val="FF0066"/>
                </a:solidFill>
              </a:rPr>
              <a:t>Hoeveel verschillende vormen van symmetrie zijn er eigenlijk?</a:t>
            </a:r>
          </a:p>
          <a:p>
            <a:r>
              <a:rPr lang="nl-NL" dirty="0" smtClean="0">
                <a:solidFill>
                  <a:srgbClr val="FF0066"/>
                </a:solidFill>
              </a:rPr>
              <a:t>Hoe kun je deze vormen vertalen naar beweging?</a:t>
            </a:r>
          </a:p>
          <a:p>
            <a:endParaRPr lang="nl-NL" dirty="0"/>
          </a:p>
        </p:txBody>
      </p:sp>
      <p:pic>
        <p:nvPicPr>
          <p:cNvPr id="4" name="Afbeelding 3" descr="schetsjes van symmetri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3717032"/>
            <a:ext cx="8352928" cy="2325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66"/>
                </a:solidFill>
              </a:rPr>
              <a:t>De dansvloer</a:t>
            </a:r>
            <a:endParaRPr lang="nl-NL" dirty="0">
              <a:solidFill>
                <a:srgbClr val="FF0066"/>
              </a:solidFill>
            </a:endParaRPr>
          </a:p>
        </p:txBody>
      </p:sp>
      <p:pic>
        <p:nvPicPr>
          <p:cNvPr id="4" name="Tijdelijke aanduiding voor inhoud 3" descr="IMG_28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700808"/>
            <a:ext cx="6059554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Momentopname 1 (25-6-2014 15-45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4362450" cy="2457450"/>
          </a:xfrm>
        </p:spPr>
      </p:pic>
      <p:pic>
        <p:nvPicPr>
          <p:cNvPr id="5" name="Afbeelding 4" descr="Momentopname 6 (4-6-2014 17-07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1550" y="2204864"/>
            <a:ext cx="4362450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285</Words>
  <Application>Microsoft Office PowerPoint</Application>
  <PresentationFormat>Diavoorstelling (4:3)</PresentationFormat>
  <Paragraphs>59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Office-thema</vt:lpstr>
      <vt:lpstr>Wiscodans</vt:lpstr>
      <vt:lpstr>Dia 2</vt:lpstr>
      <vt:lpstr>Dia 3</vt:lpstr>
      <vt:lpstr>Leren over symmetrie via dans</vt:lpstr>
      <vt:lpstr>Hoe kun je met eenvoudige materialen een rekenles ontwerpen waarin speels en onderzoekend leren centraal staat?</vt:lpstr>
      <vt:lpstr>Onderzoekende houding</vt:lpstr>
      <vt:lpstr>Dia 7</vt:lpstr>
      <vt:lpstr>De dansvloer</vt:lpstr>
      <vt:lpstr>Dia 9</vt:lpstr>
      <vt:lpstr>Dia 10</vt:lpstr>
      <vt:lpstr>Leren via dans</vt:lpstr>
      <vt:lpstr>Uitlokken van onderzoekend gedrag</vt:lpstr>
      <vt:lpstr> Grote Rekendag 2015</vt:lpstr>
      <vt:lpstr>Keerkunst </vt:lpstr>
      <vt:lpstr>Omkeermannetje </vt:lpstr>
      <vt:lpstr>Keerdans </vt:lpstr>
      <vt:lpstr>Drie stappen</vt:lpstr>
      <vt:lpstr>Ontwerp je eigen keerdans of wiscodans</vt:lpstr>
      <vt:lpstr>Laat weten hoe het is gegaan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wiscodans</dc:title>
  <dc:creator>Gebruiker</dc:creator>
  <cp:lastModifiedBy>Gebruiker</cp:lastModifiedBy>
  <cp:revision>29</cp:revision>
  <dcterms:created xsi:type="dcterms:W3CDTF">2015-02-24T09:58:48Z</dcterms:created>
  <dcterms:modified xsi:type="dcterms:W3CDTF">2015-03-06T16:14:20Z</dcterms:modified>
</cp:coreProperties>
</file>