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3" r:id="rId38"/>
    <p:sldId id="294" r:id="rId39"/>
    <p:sldId id="295" r:id="rId40"/>
    <p:sldId id="292" r:id="rId4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0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735667"/>
            <a:ext cx="6400800" cy="1864783"/>
          </a:xfrm>
        </p:spPr>
        <p:txBody>
          <a:bodyPr>
            <a:noAutofit/>
          </a:bodyPr>
          <a:lstStyle>
            <a:lvl1pPr>
              <a:defRPr sz="9600"/>
            </a:lvl1pPr>
          </a:lstStyle>
          <a:p>
            <a:r>
              <a:rPr lang="nl-NL" dirty="0" smtClean="0"/>
              <a:t>Click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edit</a:t>
            </a:r>
            <a:r>
              <a:rPr lang="nl-NL" dirty="0" smtClean="0"/>
              <a:t> Master </a:t>
            </a:r>
            <a:r>
              <a:rPr lang="nl-NL" dirty="0" err="1" smtClean="0"/>
              <a:t>title</a:t>
            </a:r>
            <a:r>
              <a:rPr lang="nl-NL" dirty="0" smtClean="0"/>
              <a:t> </a:t>
            </a:r>
            <a:r>
              <a:rPr lang="nl-NL" dirty="0" err="1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Autofit/>
          </a:bodyPr>
          <a:lstStyle>
            <a:lvl1pPr marL="0" indent="0" algn="ctr">
              <a:buNone/>
              <a:defRPr sz="96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Click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edit</a:t>
            </a:r>
            <a:r>
              <a:rPr lang="nl-NL" dirty="0" smtClean="0"/>
              <a:t> Master </a:t>
            </a:r>
            <a:r>
              <a:rPr lang="nl-NL" dirty="0" err="1" smtClean="0"/>
              <a:t>subtitle</a:t>
            </a:r>
            <a:r>
              <a:rPr lang="nl-NL" dirty="0" smtClean="0"/>
              <a:t> </a:t>
            </a:r>
            <a:r>
              <a:rPr lang="nl-NL" dirty="0" err="1" smtClean="0"/>
              <a:t>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FBC4-BFA8-0544-8148-B89F3009E2D6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4FD4-5533-094D-90FD-BA33DE58964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3155240" y="3725334"/>
            <a:ext cx="274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2569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FBC4-BFA8-0544-8148-B89F3009E2D6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4FD4-5533-094D-90FD-BA33DE589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476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FBC4-BFA8-0544-8148-B89F3009E2D6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4FD4-5533-094D-90FD-BA33DE589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900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FBC4-BFA8-0544-8148-B89F3009E2D6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4FD4-5533-094D-90FD-BA33DE589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482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FBC4-BFA8-0544-8148-B89F3009E2D6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4FD4-5533-094D-90FD-BA33DE589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96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FBC4-BFA8-0544-8148-B89F3009E2D6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4FD4-5533-094D-90FD-BA33DE589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905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FBC4-BFA8-0544-8148-B89F3009E2D6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4FD4-5533-094D-90FD-BA33DE589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724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FBC4-BFA8-0544-8148-B89F3009E2D6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4FD4-5533-094D-90FD-BA33DE589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77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FBC4-BFA8-0544-8148-B89F3009E2D6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4FD4-5533-094D-90FD-BA33DE589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728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FBC4-BFA8-0544-8148-B89F3009E2D6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4FD4-5533-094D-90FD-BA33DE589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999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FBC4-BFA8-0544-8148-B89F3009E2D6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4FD4-5533-094D-90FD-BA33DE589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46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3FBC4-BFA8-0544-8148-B89F3009E2D6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04FD4-5533-094D-90FD-BA33DE589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612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344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30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1553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40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155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50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155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90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155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1553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857155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8571553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5789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5789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578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408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5789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5789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5789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5789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5789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4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491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909491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909491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909491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4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90949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3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9709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6900634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0634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0634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0634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4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0634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5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0634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0634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7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1401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5541401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554140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4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9709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3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554140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5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970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6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970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7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970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414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25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155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80</Words>
  <Application>Microsoft Macintosh PowerPoint</Application>
  <PresentationFormat>On-screen Show (4:3)</PresentationFormat>
  <Paragraphs>80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1</vt:lpstr>
      <vt:lpstr>2</vt:lpstr>
      <vt:lpstr>3</vt:lpstr>
      <vt:lpstr>4</vt:lpstr>
      <vt:lpstr>5</vt:lpstr>
      <vt:lpstr>6</vt:lpstr>
      <vt:lpstr>7</vt:lpstr>
      <vt:lpstr>8</vt:lpstr>
      <vt:lpstr>25</vt:lpstr>
      <vt:lpstr>30</vt:lpstr>
      <vt:lpstr>40</vt:lpstr>
      <vt:lpstr>50</vt:lpstr>
      <vt:lpstr>90</vt:lpstr>
      <vt:lpstr>100</vt:lpstr>
      <vt:lpstr>1</vt:lpstr>
      <vt:lpstr>1</vt:lpstr>
      <vt:lpstr>2</vt:lpstr>
      <vt:lpstr>3</vt:lpstr>
      <vt:lpstr>1</vt:lpstr>
      <vt:lpstr>2</vt:lpstr>
      <vt:lpstr>3</vt:lpstr>
      <vt:lpstr>1</vt:lpstr>
      <vt:lpstr>2</vt:lpstr>
      <vt:lpstr>3</vt:lpstr>
      <vt:lpstr>4</vt:lpstr>
      <vt:lpstr>1</vt:lpstr>
      <vt:lpstr>2</vt:lpstr>
      <vt:lpstr>3</vt:lpstr>
      <vt:lpstr>4</vt:lpstr>
      <vt:lpstr>5</vt:lpstr>
      <vt:lpstr>1</vt:lpstr>
      <vt:lpstr>2</vt:lpstr>
      <vt:lpstr>3</vt:lpstr>
      <vt:lpstr>4</vt:lpstr>
      <vt:lpstr>5</vt:lpstr>
      <vt:lpstr>6</vt:lpstr>
      <vt:lpstr>7</vt:lpstr>
      <vt:lpstr>1</vt:lpstr>
      <vt:lpstr>1</vt:lpstr>
      <vt:lpstr>3</vt:lpstr>
    </vt:vector>
  </TitlesOfParts>
  <Company>Freudenthal instituut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creator>Vincent Jonker</dc:creator>
  <cp:lastModifiedBy>Vincent Jonker</cp:lastModifiedBy>
  <cp:revision>2</cp:revision>
  <dcterms:created xsi:type="dcterms:W3CDTF">2013-04-15T07:46:25Z</dcterms:created>
  <dcterms:modified xsi:type="dcterms:W3CDTF">2013-04-15T07:58:48Z</dcterms:modified>
</cp:coreProperties>
</file>